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media/image1.jpeg" ContentType="image/jpeg"/>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media/media1.mp3" ContentType="audio/unknown"/>
</Types>
</file>

<file path=_rels/.rels><?xml version="1.0" encoding="UTF-8" standalone="yes"?><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Lst>
  <p:sldSz cx="13004800" cy="9753600"/>
  <p:notesSz cx="6858000" cy="9144000"/>
  <p:defaultTextStyle>
    <a:lvl1pPr algn="ctr" defTabSz="584200">
      <a:defRPr sz="3600">
        <a:solidFill>
          <a:srgbClr val="535353"/>
        </a:solidFill>
        <a:latin typeface="+mn-lt"/>
        <a:ea typeface="+mn-ea"/>
        <a:cs typeface="+mn-cs"/>
        <a:sym typeface="Gill Sans Light"/>
      </a:defRPr>
    </a:lvl1pPr>
    <a:lvl2pPr indent="228600" algn="ctr" defTabSz="584200">
      <a:defRPr sz="3600">
        <a:solidFill>
          <a:srgbClr val="535353"/>
        </a:solidFill>
        <a:latin typeface="+mn-lt"/>
        <a:ea typeface="+mn-ea"/>
        <a:cs typeface="+mn-cs"/>
        <a:sym typeface="Gill Sans Light"/>
      </a:defRPr>
    </a:lvl2pPr>
    <a:lvl3pPr indent="457200" algn="ctr" defTabSz="584200">
      <a:defRPr sz="3600">
        <a:solidFill>
          <a:srgbClr val="535353"/>
        </a:solidFill>
        <a:latin typeface="+mn-lt"/>
        <a:ea typeface="+mn-ea"/>
        <a:cs typeface="+mn-cs"/>
        <a:sym typeface="Gill Sans Light"/>
      </a:defRPr>
    </a:lvl3pPr>
    <a:lvl4pPr indent="685800" algn="ctr" defTabSz="584200">
      <a:defRPr sz="3600">
        <a:solidFill>
          <a:srgbClr val="535353"/>
        </a:solidFill>
        <a:latin typeface="+mn-lt"/>
        <a:ea typeface="+mn-ea"/>
        <a:cs typeface="+mn-cs"/>
        <a:sym typeface="Gill Sans Light"/>
      </a:defRPr>
    </a:lvl4pPr>
    <a:lvl5pPr indent="914400" algn="ctr" defTabSz="584200">
      <a:defRPr sz="3600">
        <a:solidFill>
          <a:srgbClr val="535353"/>
        </a:solidFill>
        <a:latin typeface="+mn-lt"/>
        <a:ea typeface="+mn-ea"/>
        <a:cs typeface="+mn-cs"/>
        <a:sym typeface="Gill Sans Light"/>
      </a:defRPr>
    </a:lvl5pPr>
    <a:lvl6pPr indent="1143000" algn="ctr" defTabSz="584200">
      <a:defRPr sz="3600">
        <a:solidFill>
          <a:srgbClr val="535353"/>
        </a:solidFill>
        <a:latin typeface="+mn-lt"/>
        <a:ea typeface="+mn-ea"/>
        <a:cs typeface="+mn-cs"/>
        <a:sym typeface="Gill Sans Light"/>
      </a:defRPr>
    </a:lvl6pPr>
    <a:lvl7pPr indent="1371600" algn="ctr" defTabSz="584200">
      <a:defRPr sz="3600">
        <a:solidFill>
          <a:srgbClr val="535353"/>
        </a:solidFill>
        <a:latin typeface="+mn-lt"/>
        <a:ea typeface="+mn-ea"/>
        <a:cs typeface="+mn-cs"/>
        <a:sym typeface="Gill Sans Light"/>
      </a:defRPr>
    </a:lvl7pPr>
    <a:lvl8pPr indent="1600200" algn="ctr" defTabSz="584200">
      <a:defRPr sz="3600">
        <a:solidFill>
          <a:srgbClr val="535353"/>
        </a:solidFill>
        <a:latin typeface="+mn-lt"/>
        <a:ea typeface="+mn-ea"/>
        <a:cs typeface="+mn-cs"/>
        <a:sym typeface="Gill Sans Light"/>
      </a:defRPr>
    </a:lvl8pPr>
    <a:lvl9pPr indent="1828800" algn="ctr" defTabSz="584200">
      <a:defRPr sz="3600">
        <a:solidFill>
          <a:srgbClr val="535353"/>
        </a:solidFill>
        <a:latin typeface="+mn-lt"/>
        <a:ea typeface="+mn-ea"/>
        <a:cs typeface="+mn-cs"/>
        <a:sym typeface="Gill Sans Light"/>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file>

<file path=ppt/presProps.xml><?xml version="1.0" encoding="utf-8"?>
<p:presentationPr xmlns:a="http://schemas.openxmlformats.org/drawingml/2006/main" xmlns:r="http://schemas.openxmlformats.org/officeDocument/2006/relationships" xmlns:p="http://schemas.openxmlformats.org/presentationml/2006/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5A5F5E"/>
        </a:fontRef>
        <a:srgbClr val="5A5F5E"/>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noFill/>
        </a:fill>
      </a:tcStyle>
    </a:wholeTbl>
    <a:band2H>
      <a:tcTxStyle b="def" i="def"/>
      <a:tcStyle>
        <a:tcBdr/>
        <a:fill>
          <a:solidFill>
            <a:srgbClr val="000000">
              <a:alpha val="5000"/>
            </a:srgbClr>
          </a:solidFill>
        </a:fill>
      </a:tcStyle>
    </a:band2H>
    <a:firstCol>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AB1802"/>
          </a:solidFill>
        </a:fill>
      </a:tcStyle>
    </a:firstCol>
    <a:lastRow>
      <a:tcTxStyle b="off" i="off">
        <a:fontRef idx="minor">
          <a:srgbClr val="000000"/>
        </a:fontRef>
        <a:srgbClr val="000000"/>
      </a:tcTxStyle>
      <a:tcStyle>
        <a:tcBdr>
          <a:left>
            <a:ln w="12700" cap="flat">
              <a:solidFill>
                <a:srgbClr val="B4B4B4"/>
              </a:solidFill>
              <a:prstDash val="solid"/>
              <a:miter lim="400000"/>
            </a:ln>
          </a:left>
          <a:right>
            <a:ln w="12700" cap="flat">
              <a:solidFill>
                <a:srgbClr val="B4B4B4"/>
              </a:solidFill>
              <a:prstDash val="solid"/>
              <a:miter lim="400000"/>
            </a:ln>
          </a:right>
          <a:top>
            <a:ln w="25400" cap="flat">
              <a:solidFill>
                <a:srgbClr val="000000"/>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noFill/>
        </a:fill>
      </a:tcStyle>
    </a:lastRow>
    <a:firstRow>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808785"/>
          </a:solidFill>
        </a:fill>
      </a:tcStyle>
    </a:firstRow>
  </a:tblStyle>
  <a:tblStyle styleId="{C7B018BB-80A7-4F77-B60F-C8B233D01FF8}" styleName="">
    <a:tblBg/>
    <a:wholeTbl>
      <a:tcTxStyle b="off" i="off">
        <a:fontRef idx="minor">
          <a:srgbClr val="5A5F5E"/>
        </a:fontRef>
        <a:srgbClr val="5A5F5E"/>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noFill/>
        </a:fill>
      </a:tcStyle>
    </a:wholeTbl>
    <a:band2H>
      <a:tcTxStyle b="def" i="def"/>
      <a:tcStyle>
        <a:tcBdr/>
        <a:fill>
          <a:solidFill>
            <a:srgbClr val="000000">
              <a:alpha val="5000"/>
            </a:srgbClr>
          </a:solidFill>
        </a:fill>
      </a:tcStyle>
    </a:band2H>
    <a:firstCol>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808785"/>
          </a:solidFill>
        </a:fill>
      </a:tcStyle>
    </a:firstCol>
    <a:lastRow>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AB1802"/>
          </a:solidFill>
        </a:fill>
      </a:tcStyle>
    </a:lastRow>
    <a:firstRow>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AB1802"/>
          </a:solidFill>
        </a:fill>
      </a:tcStyle>
    </a:firstRow>
  </a:tblStyle>
  <a:tblStyle styleId="{EEE7283C-3CF3-47DC-8721-378D4A62B228}" styleName="">
    <a:tblBg/>
    <a:wholeTbl>
      <a:tcTxStyle b="off" i="off">
        <a:fontRef idx="minor">
          <a:srgbClr val="5A5F5E"/>
        </a:fontRef>
        <a:srgbClr val="5A5F5E"/>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wholeTbl>
    <a:band2H>
      <a:tcTxStyle b="def" i="def"/>
      <a:tcStyle>
        <a:tcBdr/>
        <a:fill>
          <a:solidFill>
            <a:srgbClr val="000000">
              <a:alpha val="5000"/>
            </a:srgbClr>
          </a:solidFill>
        </a:fill>
      </a:tcStyle>
    </a:band2H>
    <a:firstCol>
      <a:tcTxStyle b="off" i="off">
        <a:fontRef idx="minor">
          <a:srgbClr val="FFFFFF"/>
        </a:fontRef>
        <a:srgbClr val="FFFFFF"/>
      </a:tcTxStyle>
      <a:tcStyle>
        <a:tcBdr>
          <a:left>
            <a:ln w="12700" cap="flat">
              <a:solidFill>
                <a:srgbClr val="B4B4B4"/>
              </a:solidFill>
              <a:prstDash val="solid"/>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D4553"/>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solidFill>
                <a:srgbClr val="B4B4B4"/>
              </a:solidFill>
              <a:prstDash val="solid"/>
              <a:miter lim="400000"/>
            </a:ln>
          </a:bottom>
          <a:insideH>
            <a:ln w="12700" cap="flat">
              <a:solidFill>
                <a:srgbClr val="3D4553"/>
              </a:solidFill>
              <a:prstDash val="solid"/>
              <a:miter lim="400000"/>
            </a:ln>
          </a:insideH>
          <a:insideV>
            <a:ln w="12700" cap="flat">
              <a:noFill/>
              <a:miter lim="400000"/>
            </a:ln>
          </a:insideV>
        </a:tcBdr>
        <a:fill>
          <a:solidFill>
            <a:srgbClr val="606B7E"/>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B4B4B4"/>
              </a:solidFill>
              <a:prstDash val="solid"/>
              <a:miter lim="400000"/>
            </a:ln>
          </a:top>
          <a:bottom>
            <a:ln w="12700" cap="flat">
              <a:noFill/>
              <a:miter lim="400000"/>
            </a:ln>
          </a:bottom>
          <a:insideH>
            <a:ln w="12700" cap="flat">
              <a:solidFill>
                <a:srgbClr val="3D4553"/>
              </a:solidFill>
              <a:prstDash val="solid"/>
              <a:miter lim="400000"/>
            </a:ln>
          </a:insideH>
          <a:insideV>
            <a:ln w="12700" cap="flat">
              <a:noFill/>
              <a:miter lim="400000"/>
            </a:ln>
          </a:insideV>
        </a:tcBdr>
        <a:fill>
          <a:solidFill>
            <a:srgbClr val="606B7E"/>
          </a:solidFill>
        </a:fill>
      </a:tcStyle>
    </a:firstRow>
  </a:tblStyle>
  <a:tblStyle styleId="{CF821DB8-F4EB-4A41-A1BA-3FCAFE7338EE}" styleName="">
    <a:tblBg/>
    <a:wholeTbl>
      <a:tcTxStyle b="off" i="off">
        <a:fontRef idx="minor">
          <a:srgbClr val="5A5F5E"/>
        </a:fontRef>
        <a:srgbClr val="5A5F5E"/>
      </a:tcTxStyle>
      <a:tcStyle>
        <a:tcBdr>
          <a:left>
            <a:ln w="50800" cap="flat">
              <a:noFill/>
              <a:miter lim="400000"/>
            </a:ln>
          </a:left>
          <a:right>
            <a:ln w="50800" cap="flat">
              <a:noFill/>
              <a:miter lim="400000"/>
            </a:ln>
          </a:right>
          <a:top>
            <a:ln w="50800" cap="flat">
              <a:noFill/>
              <a:miter lim="400000"/>
            </a:ln>
          </a:top>
          <a:bottom>
            <a:ln w="50800" cap="flat">
              <a:noFill/>
              <a:miter lim="400000"/>
            </a:ln>
          </a:bottom>
          <a:insideH>
            <a:ln w="50800" cap="flat">
              <a:noFill/>
              <a:miter lim="400000"/>
            </a:ln>
          </a:insideH>
          <a:insideV>
            <a:ln w="50800" cap="flat">
              <a:noFill/>
              <a:miter lim="400000"/>
            </a:ln>
          </a:insideV>
        </a:tcBdr>
        <a:fill>
          <a:noFill/>
        </a:fill>
      </a:tcStyle>
    </a:wholeTbl>
    <a:band2H>
      <a:tcTxStyle b="def" i="def"/>
      <a:tcStyle>
        <a:tcBdr/>
        <a:fill>
          <a:solidFill>
            <a:srgbClr val="000000">
              <a:alpha val="5000"/>
            </a:srgbClr>
          </a:solidFill>
        </a:fill>
      </a:tcStyle>
    </a:band2H>
    <a:firstCol>
      <a:tcTxStyle b="off" i="off">
        <a:fontRef idx="minor">
          <a:srgbClr val="FFFFFF"/>
        </a:fontRef>
        <a:srgbClr val="FFFFFF"/>
      </a:tcTxStyle>
      <a:tcStyle>
        <a:tcBdr>
          <a:left>
            <a:ln w="12700" cap="flat">
              <a:solidFill>
                <a:srgbClr val="B4B4B4"/>
              </a:solidFill>
              <a:prstDash val="solid"/>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808785"/>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noFill/>
              <a:miter lim="400000"/>
            </a:ln>
          </a:insideH>
          <a:insideV>
            <a:ln w="12700" cap="flat">
              <a:noFill/>
              <a:miter lim="400000"/>
            </a:ln>
          </a:insideV>
        </a:tcBdr>
        <a:fill>
          <a:solidFill>
            <a:srgbClr val="E5E6E5"/>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B4B4B4"/>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5A5F5E"/>
          </a:solidFill>
        </a:fill>
      </a:tcStyle>
    </a:firstRow>
  </a:tblStyle>
  <a:tblStyle styleId="{33BA23B1-9221-436E-865A-0063620EA4FD}" styleName="">
    <a:tblBg/>
    <a:wholeTbl>
      <a:tcTxStyle b="off" i="off">
        <a:fontRef idx="minor">
          <a:srgbClr val="5A5F5E"/>
        </a:fontRef>
        <a:srgbClr val="5A5F5E"/>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noFill/>
        </a:fill>
      </a:tcStyle>
    </a:wholeTbl>
    <a:band2H>
      <a:tcTxStyle b="def" i="def"/>
      <a:tcStyle>
        <a:tcBdr/>
        <a:fill>
          <a:solidFill>
            <a:srgbClr val="EBEBEB"/>
          </a:solidFill>
        </a:fill>
      </a:tcStyle>
    </a:band2H>
    <a:firstCol>
      <a:tcTxStyle b="off" i="off">
        <a:fontRef idx="minor">
          <a:srgbClr val="5A5F5E"/>
        </a:fontRef>
        <a:srgbClr val="5A5F5E"/>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E5E6E5"/>
          </a:solidFill>
        </a:fill>
      </a:tcStyle>
    </a:firstCol>
    <a:lastRow>
      <a:tcTxStyle b="off" i="off">
        <a:fontRef idx="minor">
          <a:srgbClr val="5A5F5E"/>
        </a:fontRef>
        <a:srgbClr val="5A5F5E"/>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CCCCCC"/>
          </a:solidFill>
        </a:fill>
      </a:tcStyle>
    </a:lastRow>
    <a:firstRow>
      <a:tcTxStyle b="off" i="off">
        <a:fontRef idx="minor">
          <a:srgbClr val="5A5F5E"/>
        </a:fontRef>
        <a:srgbClr val="5A5F5E"/>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CCCCCC"/>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C8C8C8"/>
              </a:solidFill>
              <a:prstDash val="solid"/>
              <a:miter lim="400000"/>
            </a:ln>
          </a:left>
          <a:right>
            <a:ln w="12700" cap="flat">
              <a:solidFill>
                <a:srgbClr val="C8C8C8"/>
              </a:solidFill>
              <a:prstDash val="solid"/>
              <a:miter lim="400000"/>
            </a:ln>
          </a:right>
          <a:top>
            <a:ln w="12700" cap="flat">
              <a:solidFill>
                <a:srgbClr val="5A5F5E"/>
              </a:solidFill>
              <a:custDash>
                <a:ds d="200000" sp="200000"/>
              </a:custDash>
              <a:miter lim="400000"/>
            </a:ln>
          </a:top>
          <a:bottom>
            <a:ln w="12700" cap="flat">
              <a:solidFill>
                <a:srgbClr val="5A5F5E"/>
              </a:solidFill>
              <a:custDash>
                <a:ds d="200000" sp="200000"/>
              </a:custDash>
              <a:miter lim="400000"/>
            </a:ln>
          </a:bottom>
          <a:insideH>
            <a:ln w="12700" cap="flat">
              <a:solidFill>
                <a:srgbClr val="5A5F5E"/>
              </a:solidFill>
              <a:custDash>
                <a:ds d="200000" sp="200000"/>
              </a:custDash>
              <a:miter lim="400000"/>
            </a:ln>
          </a:insideH>
          <a:insideV>
            <a:ln w="12700" cap="flat">
              <a:solidFill>
                <a:srgbClr val="C8C8C8"/>
              </a:solidFill>
              <a:prstDash val="solid"/>
              <a:miter lim="400000"/>
            </a:ln>
          </a:insideV>
        </a:tcBdr>
        <a:fill>
          <a:noFill/>
        </a:fill>
      </a:tcStyle>
    </a:wholeTbl>
    <a:band2H>
      <a:tcTxStyle b="def" i="def"/>
      <a:tcStyle>
        <a:tcBdr/>
        <a:fill>
          <a:solidFill>
            <a:srgbClr val="000000">
              <a:alpha val="5000"/>
            </a:srgbClr>
          </a:solidFill>
        </a:fill>
      </a:tcStyle>
    </a:band2H>
    <a:firstCol>
      <a:tcTxStyle b="off" i="off">
        <a:fontRef idx="minor">
          <a:srgbClr val="000000"/>
        </a:fontRef>
        <a:srgbClr val="000000"/>
      </a:tcTxStyle>
      <a:tcStyle>
        <a:tcBdr>
          <a:left>
            <a:ln w="12700" cap="flat">
              <a:noFill/>
              <a:miter lim="400000"/>
            </a:ln>
          </a:left>
          <a:right>
            <a:ln w="12700" cap="flat">
              <a:solidFill>
                <a:srgbClr val="5A5F5E"/>
              </a:solidFill>
              <a:prstDash val="solid"/>
              <a:miter lim="400000"/>
            </a:ln>
          </a:right>
          <a:top>
            <a:ln w="12700" cap="flat">
              <a:solidFill>
                <a:srgbClr val="C8C8C8"/>
              </a:solidFill>
              <a:prstDash val="solid"/>
              <a:miter lim="400000"/>
            </a:ln>
          </a:top>
          <a:bottom>
            <a:ln w="12700" cap="flat">
              <a:solidFill>
                <a:srgbClr val="C8C8C8"/>
              </a:solidFill>
              <a:prstDash val="solid"/>
              <a:miter lim="400000"/>
            </a:ln>
          </a:bottom>
          <a:insideH>
            <a:ln w="12700" cap="flat">
              <a:solidFill>
                <a:srgbClr val="C8C8C8"/>
              </a:solidFill>
              <a:prstDash val="solid"/>
              <a:miter lim="400000"/>
            </a:ln>
          </a:insideH>
          <a:insideV>
            <a:ln w="12700" cap="flat">
              <a:solidFill>
                <a:srgbClr val="C8C8C8"/>
              </a:solidFill>
              <a:prstDash val="solid"/>
              <a:miter lim="400000"/>
            </a:ln>
          </a:insideV>
        </a:tcBdr>
        <a:fill>
          <a:noFill/>
        </a:fill>
      </a:tcStyle>
    </a:firstCol>
    <a:lastRow>
      <a:tcTxStyle b="off" i="off">
        <a:fontRef idx="minor">
          <a:srgbClr val="000000"/>
        </a:fontRef>
        <a:srgbClr val="000000"/>
      </a:tcTxStyle>
      <a:tcStyle>
        <a:tcBdr>
          <a:left>
            <a:ln w="12700" cap="flat">
              <a:solidFill>
                <a:srgbClr val="C8C8C8"/>
              </a:solidFill>
              <a:prstDash val="solid"/>
              <a:miter lim="400000"/>
            </a:ln>
          </a:left>
          <a:right>
            <a:ln w="12700" cap="flat">
              <a:solidFill>
                <a:srgbClr val="C8C8C8"/>
              </a:solidFill>
              <a:prstDash val="solid"/>
              <a:miter lim="400000"/>
            </a:ln>
          </a:right>
          <a:top>
            <a:ln w="12700" cap="flat">
              <a:solidFill>
                <a:srgbClr val="5A5F5E"/>
              </a:solidFill>
              <a:prstDash val="solid"/>
              <a:miter lim="400000"/>
            </a:ln>
          </a:top>
          <a:bottom>
            <a:ln w="12700" cap="flat">
              <a:noFill/>
              <a:miter lim="400000"/>
            </a:ln>
          </a:bottom>
          <a:insideH>
            <a:ln w="12700" cap="flat">
              <a:solidFill>
                <a:srgbClr val="C8C8C8"/>
              </a:solidFill>
              <a:prstDash val="solid"/>
              <a:miter lim="400000"/>
            </a:ln>
          </a:insideH>
          <a:insideV>
            <a:ln w="12700" cap="flat">
              <a:solidFill>
                <a:srgbClr val="C8C8C8"/>
              </a:solidFill>
              <a:prstDash val="solid"/>
              <a:miter lim="400000"/>
            </a:ln>
          </a:insideV>
        </a:tcBdr>
        <a:fill>
          <a:noFill/>
        </a:fill>
      </a:tcStyle>
    </a:lastRow>
    <a:firstRow>
      <a:tcTxStyle b="off" i="off">
        <a:fontRef idx="minor">
          <a:srgbClr val="000000"/>
        </a:fontRef>
        <a:srgbClr val="000000"/>
      </a:tcTxStyle>
      <a:tcStyle>
        <a:tcBdr>
          <a:left>
            <a:ln w="12700" cap="flat">
              <a:solidFill>
                <a:srgbClr val="C8C8C8"/>
              </a:solidFill>
              <a:prstDash val="solid"/>
              <a:miter lim="400000"/>
            </a:ln>
          </a:left>
          <a:right>
            <a:ln w="12700" cap="flat">
              <a:solidFill>
                <a:srgbClr val="C8C8C8"/>
              </a:solidFill>
              <a:prstDash val="solid"/>
              <a:miter lim="400000"/>
            </a:ln>
          </a:right>
          <a:top>
            <a:ln w="12700" cap="flat">
              <a:noFill/>
              <a:miter lim="400000"/>
            </a:ln>
          </a:top>
          <a:bottom>
            <a:ln w="12700" cap="flat">
              <a:solidFill>
                <a:srgbClr val="5A5F5E"/>
              </a:solidFill>
              <a:prstDash val="solid"/>
              <a:miter lim="400000"/>
            </a:ln>
          </a:bottom>
          <a:insideH>
            <a:ln w="12700" cap="flat">
              <a:solidFill>
                <a:srgbClr val="C8C8C8"/>
              </a:solidFill>
              <a:prstDash val="solid"/>
              <a:miter lim="400000"/>
            </a:ln>
          </a:insideH>
          <a:insideV>
            <a:ln w="12700" cap="flat">
              <a:solidFill>
                <a:srgbClr val="C8C8C8"/>
              </a:solidFill>
              <a:prstDash val="solid"/>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showComments="1"/>
</file>

<file path=ppt/_rels/presentation.xml.rels><?xml version="1.0" encoding="UTF-8" standalone="yes"?><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s>

</file>

<file path=ppt/notesMasters/_rels/notesMaster1.xml.rels><?xml version="1.0" encoding="UTF-8" standalone="yes"?><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Shape 29"/>
          <p:cNvSpPr/>
          <p:nvPr>
            <p:ph type="sldImg"/>
          </p:nvPr>
        </p:nvSpPr>
        <p:spPr>
          <a:xfrm>
            <a:off x="1143000" y="685800"/>
            <a:ext cx="4572000" cy="3429000"/>
          </a:xfrm>
          <a:prstGeom prst="rect">
            <a:avLst/>
          </a:prstGeom>
        </p:spPr>
        <p:txBody>
          <a:bodyPr/>
          <a:lstStyle/>
          <a:p>
            <a:pPr lvl="0"/>
          </a:p>
        </p:txBody>
      </p:sp>
      <p:sp>
        <p:nvSpPr>
          <p:cNvPr id="30" name="Shape 30"/>
          <p:cNvSpPr/>
          <p:nvPr>
            <p:ph type="body" sz="quarter" idx="1"/>
          </p:nvPr>
        </p:nvSpPr>
        <p:spPr>
          <a:xfrm>
            <a:off x="914400" y="4343400"/>
            <a:ext cx="5029200" cy="4114800"/>
          </a:xfrm>
          <a:prstGeom prst="rect">
            <a:avLst/>
          </a:prstGeom>
        </p:spPr>
        <p:txBody>
          <a:bodyPr/>
          <a:lstStyle/>
          <a:p>
            <a:pPr lvl="0"/>
          </a:p>
        </p:txBody>
      </p:sp>
    </p:spTree>
  </p:cSld>
  <p:clrMap bg1="lt1" tx1="dk1" bg2="lt2" tx2="dk2" accent1="accent1" accent2="accent2" accent3="accent3" accent4="accent4" accent5="accent5" accent6="accent6" hlink="hlink" folHlink="folHlink"/>
  <p:notesStyle>
    <a:lvl1pPr defTabSz="457200">
      <a:lnSpc>
        <a:spcPct val="117999"/>
      </a:lnSpc>
      <a:defRPr sz="2200">
        <a:latin typeface="Helvetica Neue"/>
        <a:ea typeface="Helvetica Neue"/>
        <a:cs typeface="Helvetica Neue"/>
        <a:sym typeface="Helvetica Neue"/>
      </a:defRPr>
    </a:lvl1pPr>
    <a:lvl2pPr indent="228600" defTabSz="457200">
      <a:lnSpc>
        <a:spcPct val="117999"/>
      </a:lnSpc>
      <a:defRPr sz="2200">
        <a:latin typeface="Helvetica Neue"/>
        <a:ea typeface="Helvetica Neue"/>
        <a:cs typeface="Helvetica Neue"/>
        <a:sym typeface="Helvetica Neue"/>
      </a:defRPr>
    </a:lvl2pPr>
    <a:lvl3pPr indent="457200" defTabSz="457200">
      <a:lnSpc>
        <a:spcPct val="117999"/>
      </a:lnSpc>
      <a:defRPr sz="2200">
        <a:latin typeface="Helvetica Neue"/>
        <a:ea typeface="Helvetica Neue"/>
        <a:cs typeface="Helvetica Neue"/>
        <a:sym typeface="Helvetica Neue"/>
      </a:defRPr>
    </a:lvl3pPr>
    <a:lvl4pPr indent="685800" defTabSz="457200">
      <a:lnSpc>
        <a:spcPct val="117999"/>
      </a:lnSpc>
      <a:defRPr sz="2200">
        <a:latin typeface="Helvetica Neue"/>
        <a:ea typeface="Helvetica Neue"/>
        <a:cs typeface="Helvetica Neue"/>
        <a:sym typeface="Helvetica Neue"/>
      </a:defRPr>
    </a:lvl4pPr>
    <a:lvl5pPr indent="914400" defTabSz="457200">
      <a:lnSpc>
        <a:spcPct val="117999"/>
      </a:lnSpc>
      <a:defRPr sz="2200">
        <a:latin typeface="Helvetica Neue"/>
        <a:ea typeface="Helvetica Neue"/>
        <a:cs typeface="Helvetica Neue"/>
        <a:sym typeface="Helvetica Neue"/>
      </a:defRPr>
    </a:lvl5pPr>
    <a:lvl6pPr indent="1143000" defTabSz="457200">
      <a:lnSpc>
        <a:spcPct val="117999"/>
      </a:lnSpc>
      <a:defRPr sz="2200">
        <a:latin typeface="Helvetica Neue"/>
        <a:ea typeface="Helvetica Neue"/>
        <a:cs typeface="Helvetica Neue"/>
        <a:sym typeface="Helvetica Neue"/>
      </a:defRPr>
    </a:lvl6pPr>
    <a:lvl7pPr indent="1371600" defTabSz="457200">
      <a:lnSpc>
        <a:spcPct val="117999"/>
      </a:lnSpc>
      <a:defRPr sz="2200">
        <a:latin typeface="Helvetica Neue"/>
        <a:ea typeface="Helvetica Neue"/>
        <a:cs typeface="Helvetica Neue"/>
        <a:sym typeface="Helvetica Neue"/>
      </a:defRPr>
    </a:lvl7pPr>
    <a:lvl8pPr indent="1600200" defTabSz="457200">
      <a:lnSpc>
        <a:spcPct val="117999"/>
      </a:lnSpc>
      <a:defRPr sz="2200">
        <a:latin typeface="Helvetica Neue"/>
        <a:ea typeface="Helvetica Neue"/>
        <a:cs typeface="Helvetica Neue"/>
        <a:sym typeface="Helvetica Neue"/>
      </a:defRPr>
    </a:lvl8pPr>
    <a:lvl9pPr indent="1828800" defTabSz="45720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showMasterSp="1" showMasterPhAnim="1">
  <p:cSld name="Title &amp; Subtitle">
    <p:spTree>
      <p:nvGrpSpPr>
        <p:cNvPr id="1" name=""/>
        <p:cNvGrpSpPr/>
        <p:nvPr/>
      </p:nvGrpSpPr>
      <p:grpSpPr>
        <a:xfrm>
          <a:off x="0" y="0"/>
          <a:ext cx="0" cy="0"/>
          <a:chOff x="0" y="0"/>
          <a:chExt cx="0" cy="0"/>
        </a:xfrm>
      </p:grpSpPr>
      <p:sp>
        <p:nvSpPr>
          <p:cNvPr id="5" name="Shape 5"/>
          <p:cNvSpPr/>
          <p:nvPr>
            <p:ph type="title"/>
          </p:nvPr>
        </p:nvSpPr>
        <p:spPr>
          <a:xfrm>
            <a:off x="355600" y="2044700"/>
            <a:ext cx="12293600" cy="3238500"/>
          </a:xfrm>
          <a:prstGeom prst="rect">
            <a:avLst/>
          </a:prstGeom>
        </p:spPr>
        <p:txBody>
          <a:bodyPr anchor="b"/>
          <a:lstStyle/>
          <a:p>
            <a:pPr lvl="0">
              <a:defRPr cap="none" sz="1800">
                <a:solidFill>
                  <a:srgbClr val="000000"/>
                </a:solidFill>
              </a:defRPr>
            </a:pPr>
            <a:r>
              <a:rPr cap="all" sz="7200">
                <a:solidFill>
                  <a:srgbClr val="535353"/>
                </a:solidFill>
              </a:rPr>
              <a:t>Title Text</a:t>
            </a:r>
          </a:p>
        </p:txBody>
      </p:sp>
      <p:sp>
        <p:nvSpPr>
          <p:cNvPr id="6" name="Shape 6"/>
          <p:cNvSpPr/>
          <p:nvPr>
            <p:ph type="body" idx="1"/>
          </p:nvPr>
        </p:nvSpPr>
        <p:spPr>
          <a:xfrm>
            <a:off x="355600" y="5270500"/>
            <a:ext cx="12293600" cy="1295400"/>
          </a:xfrm>
          <a:prstGeom prst="rect">
            <a:avLst/>
          </a:prstGeom>
        </p:spPr>
        <p:txBody>
          <a:bodyPr anchor="t"/>
          <a:lstStyle>
            <a:lvl1pPr marL="0" indent="0" algn="ctr">
              <a:lnSpc>
                <a:spcPct val="100000"/>
              </a:lnSpc>
              <a:spcBef>
                <a:spcPts val="0"/>
              </a:spcBef>
              <a:buSzTx/>
              <a:buNone/>
              <a:defRPr sz="3800"/>
            </a:lvl1pPr>
            <a:lvl2pPr marL="0" indent="228600" algn="ctr">
              <a:lnSpc>
                <a:spcPct val="100000"/>
              </a:lnSpc>
              <a:spcBef>
                <a:spcPts val="0"/>
              </a:spcBef>
              <a:buSzTx/>
              <a:buNone/>
              <a:defRPr sz="3800"/>
            </a:lvl2pPr>
            <a:lvl3pPr marL="0" indent="457200" algn="ctr">
              <a:lnSpc>
                <a:spcPct val="100000"/>
              </a:lnSpc>
              <a:spcBef>
                <a:spcPts val="0"/>
              </a:spcBef>
              <a:buSzTx/>
              <a:buNone/>
              <a:defRPr sz="3800"/>
            </a:lvl3pPr>
            <a:lvl4pPr marL="0" indent="685800" algn="ctr">
              <a:lnSpc>
                <a:spcPct val="100000"/>
              </a:lnSpc>
              <a:spcBef>
                <a:spcPts val="0"/>
              </a:spcBef>
              <a:buSzTx/>
              <a:buNone/>
              <a:defRPr sz="3800"/>
            </a:lvl4pPr>
            <a:lvl5pPr marL="0" indent="914400" algn="ctr">
              <a:lnSpc>
                <a:spcPct val="100000"/>
              </a:lnSpc>
              <a:spcBef>
                <a:spcPts val="0"/>
              </a:spcBef>
              <a:buSzTx/>
              <a:buNone/>
              <a:defRPr sz="3800"/>
            </a:lvl5pPr>
          </a:lstStyle>
          <a:p>
            <a:pPr lvl="0">
              <a:defRPr sz="1800">
                <a:solidFill>
                  <a:srgbClr val="000000"/>
                </a:solidFill>
              </a:defRPr>
            </a:pPr>
            <a:r>
              <a:rPr sz="3800">
                <a:solidFill>
                  <a:srgbClr val="535353"/>
                </a:solidFill>
              </a:rPr>
              <a:t>Body Level One</a:t>
            </a:r>
            <a:endParaRPr sz="3800">
              <a:solidFill>
                <a:srgbClr val="535353"/>
              </a:solidFill>
            </a:endParaRPr>
          </a:p>
          <a:p>
            <a:pPr lvl="1">
              <a:defRPr sz="1800">
                <a:solidFill>
                  <a:srgbClr val="000000"/>
                </a:solidFill>
              </a:defRPr>
            </a:pPr>
            <a:r>
              <a:rPr sz="3800">
                <a:solidFill>
                  <a:srgbClr val="535353"/>
                </a:solidFill>
              </a:rPr>
              <a:t>Body Level Two</a:t>
            </a:r>
            <a:endParaRPr sz="3800">
              <a:solidFill>
                <a:srgbClr val="535353"/>
              </a:solidFill>
            </a:endParaRPr>
          </a:p>
          <a:p>
            <a:pPr lvl="2">
              <a:defRPr sz="1800">
                <a:solidFill>
                  <a:srgbClr val="000000"/>
                </a:solidFill>
              </a:defRPr>
            </a:pPr>
            <a:r>
              <a:rPr sz="3800">
                <a:solidFill>
                  <a:srgbClr val="535353"/>
                </a:solidFill>
              </a:rPr>
              <a:t>Body Level Three</a:t>
            </a:r>
            <a:endParaRPr sz="3800">
              <a:solidFill>
                <a:srgbClr val="535353"/>
              </a:solidFill>
            </a:endParaRPr>
          </a:p>
          <a:p>
            <a:pPr lvl="3">
              <a:defRPr sz="1800">
                <a:solidFill>
                  <a:srgbClr val="000000"/>
                </a:solidFill>
              </a:defRPr>
            </a:pPr>
            <a:r>
              <a:rPr sz="3800">
                <a:solidFill>
                  <a:srgbClr val="535353"/>
                </a:solidFill>
              </a:rPr>
              <a:t>Body Level Four</a:t>
            </a:r>
            <a:endParaRPr sz="3800">
              <a:solidFill>
                <a:srgbClr val="535353"/>
              </a:solidFill>
            </a:endParaRPr>
          </a:p>
          <a:p>
            <a:pPr lvl="4">
              <a:defRPr sz="1800">
                <a:solidFill>
                  <a:srgbClr val="000000"/>
                </a:solidFill>
              </a:defRPr>
            </a:pPr>
            <a:r>
              <a:rPr sz="3800">
                <a:solidFill>
                  <a:srgbClr val="535353"/>
                </a:solidFill>
              </a:rPr>
              <a:t>Body Level Five</a:t>
            </a:r>
          </a:p>
        </p:txBody>
      </p:sp>
    </p:spTree>
  </p:cSld>
  <p:clrMapOvr>
    <a:masterClrMapping/>
  </p:clrMapOvr>
  <p:transitio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type="tx" showMasterSp="1" showMasterPhAnim="1">
  <p:cSld name="Quote">
    <p:spTree>
      <p:nvGrpSpPr>
        <p:cNvPr id="1" name=""/>
        <p:cNvGrpSpPr/>
        <p:nvPr/>
      </p:nvGrpSpPr>
      <p:grpSpPr>
        <a:xfrm>
          <a:off x="0" y="0"/>
          <a:ext cx="0" cy="0"/>
          <a:chOff x="0" y="0"/>
          <a:chExt cx="0" cy="0"/>
        </a:xfrm>
      </p:grpSpPr>
    </p:spTree>
  </p:cSld>
  <p:clrMapOvr>
    <a:masterClrMapping/>
  </p:clrMapOvr>
  <p:transitio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type="tx" showMasterSp="1" showMasterPhAnim="1">
  <p:cSld name="Photo">
    <p:spTree>
      <p:nvGrpSpPr>
        <p:cNvPr id="1" name=""/>
        <p:cNvGrpSpPr/>
        <p:nvPr/>
      </p:nvGrpSpPr>
      <p:grpSpPr>
        <a:xfrm>
          <a:off x="0" y="0"/>
          <a:ext cx="0" cy="0"/>
          <a:chOff x="0" y="0"/>
          <a:chExt cx="0" cy="0"/>
        </a:xfrm>
      </p:grpSpPr>
    </p:spTree>
  </p:cSld>
  <p:clrMapOvr>
    <a:masterClrMapping/>
  </p:clrMapOvr>
  <p:transitio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type="tx" showMasterSp="1" showMasterPhAnim="1">
  <p:cSld name="Blank">
    <p:spTree>
      <p:nvGrpSpPr>
        <p:cNvPr id="1" name=""/>
        <p:cNvGrpSpPr/>
        <p:nvPr/>
      </p:nvGrpSpPr>
      <p:grpSpPr>
        <a:xfrm>
          <a:off x="0" y="0"/>
          <a:ext cx="0" cy="0"/>
          <a:chOff x="0" y="0"/>
          <a:chExt cx="0" cy="0"/>
        </a:xfrm>
      </p:grpSpPr>
    </p:spTree>
  </p:cSld>
  <p:clrMapOvr>
    <a:masterClrMapping/>
  </p:clrMapOvr>
  <p:transitio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type="tx" showMasterSp="1" showMasterPhAnim="1">
  <p:cSld name="Photo - Horizontal">
    <p:spTree>
      <p:nvGrpSpPr>
        <p:cNvPr id="1" name=""/>
        <p:cNvGrpSpPr/>
        <p:nvPr/>
      </p:nvGrpSpPr>
      <p:grpSpPr>
        <a:xfrm>
          <a:off x="0" y="0"/>
          <a:ext cx="0" cy="0"/>
          <a:chOff x="0" y="0"/>
          <a:chExt cx="0" cy="0"/>
        </a:xfrm>
      </p:grpSpPr>
      <p:sp>
        <p:nvSpPr>
          <p:cNvPr id="8" name="Shape 8"/>
          <p:cNvSpPr/>
          <p:nvPr>
            <p:ph type="title"/>
          </p:nvPr>
        </p:nvSpPr>
        <p:spPr>
          <a:xfrm>
            <a:off x="1270000" y="6908800"/>
            <a:ext cx="10464800" cy="1282700"/>
          </a:xfrm>
          <a:prstGeom prst="rect">
            <a:avLst/>
          </a:prstGeom>
        </p:spPr>
        <p:txBody>
          <a:bodyPr/>
          <a:lstStyle/>
          <a:p>
            <a:pPr lvl="0">
              <a:defRPr cap="none" sz="1800">
                <a:solidFill>
                  <a:srgbClr val="000000"/>
                </a:solidFill>
              </a:defRPr>
            </a:pPr>
            <a:r>
              <a:rPr cap="all" sz="7200">
                <a:solidFill>
                  <a:srgbClr val="535353"/>
                </a:solidFill>
              </a:rPr>
              <a:t>Title Text</a:t>
            </a:r>
          </a:p>
        </p:txBody>
      </p:sp>
      <p:sp>
        <p:nvSpPr>
          <p:cNvPr id="9" name="Shape 9"/>
          <p:cNvSpPr/>
          <p:nvPr>
            <p:ph type="body" idx="1"/>
          </p:nvPr>
        </p:nvSpPr>
        <p:spPr>
          <a:xfrm>
            <a:off x="1270000" y="8191500"/>
            <a:ext cx="10464800" cy="1130300"/>
          </a:xfrm>
          <a:prstGeom prst="rect">
            <a:avLst/>
          </a:prstGeom>
        </p:spPr>
        <p:txBody>
          <a:bodyPr anchor="t"/>
          <a:lstStyle>
            <a:lvl1pPr marL="0" indent="0" algn="ctr">
              <a:lnSpc>
                <a:spcPct val="100000"/>
              </a:lnSpc>
              <a:spcBef>
                <a:spcPts val="0"/>
              </a:spcBef>
              <a:buSzTx/>
              <a:buNone/>
              <a:defRPr sz="3800"/>
            </a:lvl1pPr>
            <a:lvl2pPr marL="0" indent="228600" algn="ctr">
              <a:lnSpc>
                <a:spcPct val="100000"/>
              </a:lnSpc>
              <a:spcBef>
                <a:spcPts val="0"/>
              </a:spcBef>
              <a:buSzTx/>
              <a:buNone/>
              <a:defRPr sz="3800"/>
            </a:lvl2pPr>
            <a:lvl3pPr marL="0" indent="457200" algn="ctr">
              <a:lnSpc>
                <a:spcPct val="100000"/>
              </a:lnSpc>
              <a:spcBef>
                <a:spcPts val="0"/>
              </a:spcBef>
              <a:buSzTx/>
              <a:buNone/>
              <a:defRPr sz="3800"/>
            </a:lvl3pPr>
            <a:lvl4pPr marL="0" indent="685800" algn="ctr">
              <a:lnSpc>
                <a:spcPct val="100000"/>
              </a:lnSpc>
              <a:spcBef>
                <a:spcPts val="0"/>
              </a:spcBef>
              <a:buSzTx/>
              <a:buNone/>
              <a:defRPr sz="3800"/>
            </a:lvl4pPr>
            <a:lvl5pPr marL="0" indent="914400" algn="ctr">
              <a:lnSpc>
                <a:spcPct val="100000"/>
              </a:lnSpc>
              <a:spcBef>
                <a:spcPts val="0"/>
              </a:spcBef>
              <a:buSzTx/>
              <a:buNone/>
              <a:defRPr sz="3800"/>
            </a:lvl5pPr>
          </a:lstStyle>
          <a:p>
            <a:pPr lvl="0">
              <a:defRPr sz="1800">
                <a:solidFill>
                  <a:srgbClr val="000000"/>
                </a:solidFill>
              </a:defRPr>
            </a:pPr>
            <a:r>
              <a:rPr sz="3800">
                <a:solidFill>
                  <a:srgbClr val="535353"/>
                </a:solidFill>
              </a:rPr>
              <a:t>Body Level One</a:t>
            </a:r>
            <a:endParaRPr sz="3800">
              <a:solidFill>
                <a:srgbClr val="535353"/>
              </a:solidFill>
            </a:endParaRPr>
          </a:p>
          <a:p>
            <a:pPr lvl="1">
              <a:defRPr sz="1800">
                <a:solidFill>
                  <a:srgbClr val="000000"/>
                </a:solidFill>
              </a:defRPr>
            </a:pPr>
            <a:r>
              <a:rPr sz="3800">
                <a:solidFill>
                  <a:srgbClr val="535353"/>
                </a:solidFill>
              </a:rPr>
              <a:t>Body Level Two</a:t>
            </a:r>
            <a:endParaRPr sz="3800">
              <a:solidFill>
                <a:srgbClr val="535353"/>
              </a:solidFill>
            </a:endParaRPr>
          </a:p>
          <a:p>
            <a:pPr lvl="2">
              <a:defRPr sz="1800">
                <a:solidFill>
                  <a:srgbClr val="000000"/>
                </a:solidFill>
              </a:defRPr>
            </a:pPr>
            <a:r>
              <a:rPr sz="3800">
                <a:solidFill>
                  <a:srgbClr val="535353"/>
                </a:solidFill>
              </a:rPr>
              <a:t>Body Level Three</a:t>
            </a:r>
            <a:endParaRPr sz="3800">
              <a:solidFill>
                <a:srgbClr val="535353"/>
              </a:solidFill>
            </a:endParaRPr>
          </a:p>
          <a:p>
            <a:pPr lvl="3">
              <a:defRPr sz="1800">
                <a:solidFill>
                  <a:srgbClr val="000000"/>
                </a:solidFill>
              </a:defRPr>
            </a:pPr>
            <a:r>
              <a:rPr sz="3800">
                <a:solidFill>
                  <a:srgbClr val="535353"/>
                </a:solidFill>
              </a:rPr>
              <a:t>Body Level Four</a:t>
            </a:r>
            <a:endParaRPr sz="3800">
              <a:solidFill>
                <a:srgbClr val="535353"/>
              </a:solidFill>
            </a:endParaRPr>
          </a:p>
          <a:p>
            <a:pPr lvl="4">
              <a:defRPr sz="1800">
                <a:solidFill>
                  <a:srgbClr val="000000"/>
                </a:solidFill>
              </a:defRPr>
            </a:pPr>
            <a:r>
              <a:rPr sz="3800">
                <a:solidFill>
                  <a:srgbClr val="535353"/>
                </a:solidFill>
              </a:rPr>
              <a:t>Body Level Five</a:t>
            </a:r>
          </a:p>
        </p:txBody>
      </p:sp>
    </p:spTree>
  </p:cSld>
  <p:clrMapOvr>
    <a:masterClrMapping/>
  </p:clrMapOvr>
  <p:transitio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type="tx" showMasterSp="1" showMasterPhAnim="1">
  <p:cSld name="Title - Center">
    <p:spTree>
      <p:nvGrpSpPr>
        <p:cNvPr id="1" name=""/>
        <p:cNvGrpSpPr/>
        <p:nvPr/>
      </p:nvGrpSpPr>
      <p:grpSpPr>
        <a:xfrm>
          <a:off x="0" y="0"/>
          <a:ext cx="0" cy="0"/>
          <a:chOff x="0" y="0"/>
          <a:chExt cx="0" cy="0"/>
        </a:xfrm>
      </p:grpSpPr>
      <p:sp>
        <p:nvSpPr>
          <p:cNvPr id="11" name="Shape 11"/>
          <p:cNvSpPr/>
          <p:nvPr>
            <p:ph type="title"/>
          </p:nvPr>
        </p:nvSpPr>
        <p:spPr>
          <a:xfrm>
            <a:off x="355600" y="3251200"/>
            <a:ext cx="12293600" cy="3238500"/>
          </a:xfrm>
          <a:prstGeom prst="rect">
            <a:avLst/>
          </a:prstGeom>
        </p:spPr>
        <p:txBody>
          <a:bodyPr/>
          <a:lstStyle/>
          <a:p>
            <a:pPr lvl="0">
              <a:defRPr cap="none" sz="1800">
                <a:solidFill>
                  <a:srgbClr val="000000"/>
                </a:solidFill>
              </a:defRPr>
            </a:pPr>
            <a:r>
              <a:rPr cap="all" sz="7200">
                <a:solidFill>
                  <a:srgbClr val="535353"/>
                </a:solidFill>
              </a:rPr>
              <a:t>Title Text</a:t>
            </a:r>
          </a:p>
        </p:txBody>
      </p:sp>
    </p:spTree>
  </p:cSld>
  <p:clrMapOvr>
    <a:masterClrMapping/>
  </p:clrMapOvr>
  <p:transitio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type="tx" showMasterSp="1" showMasterPhAnim="1">
  <p:cSld name="Photo - Vertical">
    <p:spTree>
      <p:nvGrpSpPr>
        <p:cNvPr id="1" name=""/>
        <p:cNvGrpSpPr/>
        <p:nvPr/>
      </p:nvGrpSpPr>
      <p:grpSpPr>
        <a:xfrm>
          <a:off x="0" y="0"/>
          <a:ext cx="0" cy="0"/>
          <a:chOff x="0" y="0"/>
          <a:chExt cx="0" cy="0"/>
        </a:xfrm>
      </p:grpSpPr>
      <p:sp>
        <p:nvSpPr>
          <p:cNvPr id="13" name="Shape 13"/>
          <p:cNvSpPr/>
          <p:nvPr>
            <p:ph type="title"/>
          </p:nvPr>
        </p:nvSpPr>
        <p:spPr>
          <a:xfrm>
            <a:off x="355600" y="1016000"/>
            <a:ext cx="5892800" cy="3886200"/>
          </a:xfrm>
          <a:prstGeom prst="rect">
            <a:avLst/>
          </a:prstGeom>
        </p:spPr>
        <p:txBody>
          <a:bodyPr anchor="b"/>
          <a:lstStyle/>
          <a:p>
            <a:pPr lvl="0">
              <a:defRPr cap="none" sz="1800">
                <a:solidFill>
                  <a:srgbClr val="000000"/>
                </a:solidFill>
              </a:defRPr>
            </a:pPr>
            <a:r>
              <a:rPr cap="all" sz="7200">
                <a:solidFill>
                  <a:srgbClr val="535353"/>
                </a:solidFill>
              </a:rPr>
              <a:t>Title Text</a:t>
            </a:r>
          </a:p>
        </p:txBody>
      </p:sp>
      <p:sp>
        <p:nvSpPr>
          <p:cNvPr id="14" name="Shape 14"/>
          <p:cNvSpPr/>
          <p:nvPr>
            <p:ph type="body" idx="1"/>
          </p:nvPr>
        </p:nvSpPr>
        <p:spPr>
          <a:xfrm>
            <a:off x="355600" y="4889500"/>
            <a:ext cx="5892800" cy="3886200"/>
          </a:xfrm>
          <a:prstGeom prst="rect">
            <a:avLst/>
          </a:prstGeom>
        </p:spPr>
        <p:txBody>
          <a:bodyPr anchor="t"/>
          <a:lstStyle>
            <a:lvl1pPr marL="0" indent="0" algn="ctr">
              <a:lnSpc>
                <a:spcPct val="100000"/>
              </a:lnSpc>
              <a:spcBef>
                <a:spcPts val="0"/>
              </a:spcBef>
              <a:buSzTx/>
              <a:buNone/>
              <a:defRPr sz="3800"/>
            </a:lvl1pPr>
            <a:lvl2pPr marL="0" indent="228600" algn="ctr">
              <a:lnSpc>
                <a:spcPct val="100000"/>
              </a:lnSpc>
              <a:spcBef>
                <a:spcPts val="0"/>
              </a:spcBef>
              <a:buSzTx/>
              <a:buNone/>
              <a:defRPr sz="3800"/>
            </a:lvl2pPr>
            <a:lvl3pPr marL="0" indent="457200" algn="ctr">
              <a:lnSpc>
                <a:spcPct val="100000"/>
              </a:lnSpc>
              <a:spcBef>
                <a:spcPts val="0"/>
              </a:spcBef>
              <a:buSzTx/>
              <a:buNone/>
              <a:defRPr sz="3800"/>
            </a:lvl3pPr>
            <a:lvl4pPr marL="0" indent="685800" algn="ctr">
              <a:lnSpc>
                <a:spcPct val="100000"/>
              </a:lnSpc>
              <a:spcBef>
                <a:spcPts val="0"/>
              </a:spcBef>
              <a:buSzTx/>
              <a:buNone/>
              <a:defRPr sz="3800"/>
            </a:lvl4pPr>
            <a:lvl5pPr marL="0" indent="914400" algn="ctr">
              <a:lnSpc>
                <a:spcPct val="100000"/>
              </a:lnSpc>
              <a:spcBef>
                <a:spcPts val="0"/>
              </a:spcBef>
              <a:buSzTx/>
              <a:buNone/>
              <a:defRPr sz="3800"/>
            </a:lvl5pPr>
          </a:lstStyle>
          <a:p>
            <a:pPr lvl="0">
              <a:defRPr sz="1800">
                <a:solidFill>
                  <a:srgbClr val="000000"/>
                </a:solidFill>
              </a:defRPr>
            </a:pPr>
            <a:r>
              <a:rPr sz="3800">
                <a:solidFill>
                  <a:srgbClr val="535353"/>
                </a:solidFill>
              </a:rPr>
              <a:t>Body Level One</a:t>
            </a:r>
            <a:endParaRPr sz="3800">
              <a:solidFill>
                <a:srgbClr val="535353"/>
              </a:solidFill>
            </a:endParaRPr>
          </a:p>
          <a:p>
            <a:pPr lvl="1">
              <a:defRPr sz="1800">
                <a:solidFill>
                  <a:srgbClr val="000000"/>
                </a:solidFill>
              </a:defRPr>
            </a:pPr>
            <a:r>
              <a:rPr sz="3800">
                <a:solidFill>
                  <a:srgbClr val="535353"/>
                </a:solidFill>
              </a:rPr>
              <a:t>Body Level Two</a:t>
            </a:r>
            <a:endParaRPr sz="3800">
              <a:solidFill>
                <a:srgbClr val="535353"/>
              </a:solidFill>
            </a:endParaRPr>
          </a:p>
          <a:p>
            <a:pPr lvl="2">
              <a:defRPr sz="1800">
                <a:solidFill>
                  <a:srgbClr val="000000"/>
                </a:solidFill>
              </a:defRPr>
            </a:pPr>
            <a:r>
              <a:rPr sz="3800">
                <a:solidFill>
                  <a:srgbClr val="535353"/>
                </a:solidFill>
              </a:rPr>
              <a:t>Body Level Three</a:t>
            </a:r>
            <a:endParaRPr sz="3800">
              <a:solidFill>
                <a:srgbClr val="535353"/>
              </a:solidFill>
            </a:endParaRPr>
          </a:p>
          <a:p>
            <a:pPr lvl="3">
              <a:defRPr sz="1800">
                <a:solidFill>
                  <a:srgbClr val="000000"/>
                </a:solidFill>
              </a:defRPr>
            </a:pPr>
            <a:r>
              <a:rPr sz="3800">
                <a:solidFill>
                  <a:srgbClr val="535353"/>
                </a:solidFill>
              </a:rPr>
              <a:t>Body Level Four</a:t>
            </a:r>
            <a:endParaRPr sz="3800">
              <a:solidFill>
                <a:srgbClr val="535353"/>
              </a:solidFill>
            </a:endParaRPr>
          </a:p>
          <a:p>
            <a:pPr lvl="4">
              <a:defRPr sz="1800">
                <a:solidFill>
                  <a:srgbClr val="000000"/>
                </a:solidFill>
              </a:defRPr>
            </a:pPr>
            <a:r>
              <a:rPr sz="3800">
                <a:solidFill>
                  <a:srgbClr val="535353"/>
                </a:solidFill>
              </a:rPr>
              <a:t>Body Level Five</a:t>
            </a:r>
          </a:p>
        </p:txBody>
      </p:sp>
    </p:spTree>
  </p:cSld>
  <p:clrMapOvr>
    <a:masterClrMapping/>
  </p:clrMapOvr>
  <p:transitio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type="tx" showMasterSp="1" showMasterPhAnim="1">
  <p:cSld name="Title - Top">
    <p:spTree>
      <p:nvGrpSpPr>
        <p:cNvPr id="1" name=""/>
        <p:cNvGrpSpPr/>
        <p:nvPr/>
      </p:nvGrpSpPr>
      <p:grpSpPr>
        <a:xfrm>
          <a:off x="0" y="0"/>
          <a:ext cx="0" cy="0"/>
          <a:chOff x="0" y="0"/>
          <a:chExt cx="0" cy="0"/>
        </a:xfrm>
      </p:grpSpPr>
      <p:sp>
        <p:nvSpPr>
          <p:cNvPr id="16" name="Shape 16"/>
          <p:cNvSpPr/>
          <p:nvPr>
            <p:ph type="title"/>
          </p:nvPr>
        </p:nvSpPr>
        <p:spPr>
          <a:prstGeom prst="rect">
            <a:avLst/>
          </a:prstGeom>
        </p:spPr>
        <p:txBody>
          <a:bodyPr/>
          <a:lstStyle/>
          <a:p>
            <a:pPr lvl="0">
              <a:defRPr cap="none" sz="1800">
                <a:solidFill>
                  <a:srgbClr val="000000"/>
                </a:solidFill>
              </a:defRPr>
            </a:pPr>
            <a:r>
              <a:rPr cap="all" sz="7200">
                <a:solidFill>
                  <a:srgbClr val="535353"/>
                </a:solidFill>
              </a:rPr>
              <a:t>Title Text</a:t>
            </a:r>
          </a:p>
        </p:txBody>
      </p:sp>
    </p:spTree>
  </p:cSld>
  <p:clrMapOvr>
    <a:masterClrMapping/>
  </p:clrMapOvr>
  <p:transitio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type="tx" showMasterSp="1" showMasterPhAnim="1">
  <p:cSld name="Title &amp; Bullets">
    <p:spTree>
      <p:nvGrpSpPr>
        <p:cNvPr id="1" name=""/>
        <p:cNvGrpSpPr/>
        <p:nvPr/>
      </p:nvGrpSpPr>
      <p:grpSpPr>
        <a:xfrm>
          <a:off x="0" y="0"/>
          <a:ext cx="0" cy="0"/>
          <a:chOff x="0" y="0"/>
          <a:chExt cx="0" cy="0"/>
        </a:xfrm>
      </p:grpSpPr>
      <p:sp>
        <p:nvSpPr>
          <p:cNvPr id="18" name="Shape 18"/>
          <p:cNvSpPr/>
          <p:nvPr>
            <p:ph type="title"/>
          </p:nvPr>
        </p:nvSpPr>
        <p:spPr>
          <a:prstGeom prst="rect">
            <a:avLst/>
          </a:prstGeom>
        </p:spPr>
        <p:txBody>
          <a:bodyPr/>
          <a:lstStyle/>
          <a:p>
            <a:pPr lvl="0">
              <a:defRPr cap="none" sz="1800">
                <a:solidFill>
                  <a:srgbClr val="000000"/>
                </a:solidFill>
              </a:defRPr>
            </a:pPr>
            <a:r>
              <a:rPr cap="all" sz="7200">
                <a:solidFill>
                  <a:srgbClr val="535353"/>
                </a:solidFill>
              </a:rPr>
              <a:t>Title Text</a:t>
            </a:r>
          </a:p>
        </p:txBody>
      </p:sp>
      <p:sp>
        <p:nvSpPr>
          <p:cNvPr id="19" name="Shape 19"/>
          <p:cNvSpPr/>
          <p:nvPr>
            <p:ph type="body" idx="1"/>
          </p:nvPr>
        </p:nvSpPr>
        <p:spPr>
          <a:prstGeom prst="rect">
            <a:avLst/>
          </a:prstGeom>
        </p:spPr>
        <p:txBody>
          <a:bodyPr/>
          <a:lstStyle/>
          <a:p>
            <a:pPr lvl="0">
              <a:defRPr sz="1800">
                <a:solidFill>
                  <a:srgbClr val="000000"/>
                </a:solidFill>
              </a:defRPr>
            </a:pPr>
            <a:r>
              <a:rPr sz="4600">
                <a:solidFill>
                  <a:srgbClr val="535353"/>
                </a:solidFill>
              </a:rPr>
              <a:t>Body Level One</a:t>
            </a:r>
            <a:endParaRPr sz="4600">
              <a:solidFill>
                <a:srgbClr val="535353"/>
              </a:solidFill>
            </a:endParaRPr>
          </a:p>
          <a:p>
            <a:pPr lvl="1">
              <a:defRPr sz="1800">
                <a:solidFill>
                  <a:srgbClr val="000000"/>
                </a:solidFill>
              </a:defRPr>
            </a:pPr>
            <a:r>
              <a:rPr sz="4600">
                <a:solidFill>
                  <a:srgbClr val="535353"/>
                </a:solidFill>
              </a:rPr>
              <a:t>Body Level Two</a:t>
            </a:r>
            <a:endParaRPr sz="4600">
              <a:solidFill>
                <a:srgbClr val="535353"/>
              </a:solidFill>
            </a:endParaRPr>
          </a:p>
          <a:p>
            <a:pPr lvl="2">
              <a:defRPr sz="1800">
                <a:solidFill>
                  <a:srgbClr val="000000"/>
                </a:solidFill>
              </a:defRPr>
            </a:pPr>
            <a:r>
              <a:rPr sz="4600">
                <a:solidFill>
                  <a:srgbClr val="535353"/>
                </a:solidFill>
              </a:rPr>
              <a:t>Body Level Three</a:t>
            </a:r>
            <a:endParaRPr sz="4600">
              <a:solidFill>
                <a:srgbClr val="535353"/>
              </a:solidFill>
            </a:endParaRPr>
          </a:p>
          <a:p>
            <a:pPr lvl="3">
              <a:defRPr sz="1800">
                <a:solidFill>
                  <a:srgbClr val="000000"/>
                </a:solidFill>
              </a:defRPr>
            </a:pPr>
            <a:r>
              <a:rPr sz="4600">
                <a:solidFill>
                  <a:srgbClr val="535353"/>
                </a:solidFill>
              </a:rPr>
              <a:t>Body Level Four</a:t>
            </a:r>
            <a:endParaRPr sz="4600">
              <a:solidFill>
                <a:srgbClr val="535353"/>
              </a:solidFill>
            </a:endParaRPr>
          </a:p>
          <a:p>
            <a:pPr lvl="4">
              <a:defRPr sz="1800">
                <a:solidFill>
                  <a:srgbClr val="000000"/>
                </a:solidFill>
              </a:defRPr>
            </a:pPr>
            <a:r>
              <a:rPr sz="4600">
                <a:solidFill>
                  <a:srgbClr val="535353"/>
                </a:solidFill>
              </a:rPr>
              <a:t>Body Level Five</a:t>
            </a:r>
          </a:p>
        </p:txBody>
      </p:sp>
    </p:spTree>
  </p:cSld>
  <p:clrMapOvr>
    <a:masterClrMapping/>
  </p:clrMapOvr>
  <p:transitio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type="tx" showMasterSp="1" showMasterPhAnim="1">
  <p:cSld name="Title, Bullets &amp; Photo">
    <p:spTree>
      <p:nvGrpSpPr>
        <p:cNvPr id="1" name=""/>
        <p:cNvGrpSpPr/>
        <p:nvPr/>
      </p:nvGrpSpPr>
      <p:grpSpPr>
        <a:xfrm>
          <a:off x="0" y="0"/>
          <a:ext cx="0" cy="0"/>
          <a:chOff x="0" y="0"/>
          <a:chExt cx="0" cy="0"/>
        </a:xfrm>
      </p:grpSpPr>
      <p:sp>
        <p:nvSpPr>
          <p:cNvPr id="21" name="Shape 21"/>
          <p:cNvSpPr/>
          <p:nvPr>
            <p:ph type="title"/>
          </p:nvPr>
        </p:nvSpPr>
        <p:spPr>
          <a:prstGeom prst="rect">
            <a:avLst/>
          </a:prstGeom>
        </p:spPr>
        <p:txBody>
          <a:bodyPr/>
          <a:lstStyle/>
          <a:p>
            <a:pPr lvl="0">
              <a:defRPr cap="none" sz="1800">
                <a:solidFill>
                  <a:srgbClr val="000000"/>
                </a:solidFill>
              </a:defRPr>
            </a:pPr>
            <a:r>
              <a:rPr cap="all" sz="7200">
                <a:solidFill>
                  <a:srgbClr val="535353"/>
                </a:solidFill>
              </a:rPr>
              <a:t>Title Text</a:t>
            </a:r>
          </a:p>
        </p:txBody>
      </p:sp>
      <p:sp>
        <p:nvSpPr>
          <p:cNvPr id="22" name="Shape 22"/>
          <p:cNvSpPr/>
          <p:nvPr>
            <p:ph type="body" idx="1"/>
          </p:nvPr>
        </p:nvSpPr>
        <p:spPr>
          <a:xfrm>
            <a:off x="355600" y="2730500"/>
            <a:ext cx="5892800" cy="6299200"/>
          </a:xfrm>
          <a:prstGeom prst="rect">
            <a:avLst/>
          </a:prstGeom>
        </p:spPr>
        <p:txBody>
          <a:bodyPr/>
          <a:lstStyle>
            <a:lvl1pPr marL="431800" indent="-431800">
              <a:lnSpc>
                <a:spcPct val="100000"/>
              </a:lnSpc>
              <a:spcBef>
                <a:spcPts val="3800"/>
              </a:spcBef>
              <a:defRPr sz="3800"/>
            </a:lvl1pPr>
            <a:lvl2pPr marL="863600" indent="-431800">
              <a:lnSpc>
                <a:spcPct val="100000"/>
              </a:lnSpc>
              <a:spcBef>
                <a:spcPts val="3800"/>
              </a:spcBef>
              <a:defRPr sz="3800"/>
            </a:lvl2pPr>
            <a:lvl3pPr marL="1295400" indent="-431800">
              <a:lnSpc>
                <a:spcPct val="100000"/>
              </a:lnSpc>
              <a:spcBef>
                <a:spcPts val="3800"/>
              </a:spcBef>
              <a:defRPr sz="3800"/>
            </a:lvl3pPr>
            <a:lvl4pPr marL="1727200" indent="-431800">
              <a:lnSpc>
                <a:spcPct val="100000"/>
              </a:lnSpc>
              <a:spcBef>
                <a:spcPts val="3800"/>
              </a:spcBef>
              <a:defRPr sz="3800"/>
            </a:lvl4pPr>
            <a:lvl5pPr marL="2159000" indent="-431800">
              <a:lnSpc>
                <a:spcPct val="100000"/>
              </a:lnSpc>
              <a:spcBef>
                <a:spcPts val="3800"/>
              </a:spcBef>
              <a:defRPr sz="3800"/>
            </a:lvl5pPr>
          </a:lstStyle>
          <a:p>
            <a:pPr lvl="0">
              <a:defRPr sz="1800">
                <a:solidFill>
                  <a:srgbClr val="000000"/>
                </a:solidFill>
              </a:defRPr>
            </a:pPr>
            <a:r>
              <a:rPr sz="3800">
                <a:solidFill>
                  <a:srgbClr val="535353"/>
                </a:solidFill>
              </a:rPr>
              <a:t>Body Level One</a:t>
            </a:r>
            <a:endParaRPr sz="3800">
              <a:solidFill>
                <a:srgbClr val="535353"/>
              </a:solidFill>
            </a:endParaRPr>
          </a:p>
          <a:p>
            <a:pPr lvl="1">
              <a:defRPr sz="1800">
                <a:solidFill>
                  <a:srgbClr val="000000"/>
                </a:solidFill>
              </a:defRPr>
            </a:pPr>
            <a:r>
              <a:rPr sz="3800">
                <a:solidFill>
                  <a:srgbClr val="535353"/>
                </a:solidFill>
              </a:rPr>
              <a:t>Body Level Two</a:t>
            </a:r>
            <a:endParaRPr sz="3800">
              <a:solidFill>
                <a:srgbClr val="535353"/>
              </a:solidFill>
            </a:endParaRPr>
          </a:p>
          <a:p>
            <a:pPr lvl="2">
              <a:defRPr sz="1800">
                <a:solidFill>
                  <a:srgbClr val="000000"/>
                </a:solidFill>
              </a:defRPr>
            </a:pPr>
            <a:r>
              <a:rPr sz="3800">
                <a:solidFill>
                  <a:srgbClr val="535353"/>
                </a:solidFill>
              </a:rPr>
              <a:t>Body Level Three</a:t>
            </a:r>
            <a:endParaRPr sz="3800">
              <a:solidFill>
                <a:srgbClr val="535353"/>
              </a:solidFill>
            </a:endParaRPr>
          </a:p>
          <a:p>
            <a:pPr lvl="3">
              <a:defRPr sz="1800">
                <a:solidFill>
                  <a:srgbClr val="000000"/>
                </a:solidFill>
              </a:defRPr>
            </a:pPr>
            <a:r>
              <a:rPr sz="3800">
                <a:solidFill>
                  <a:srgbClr val="535353"/>
                </a:solidFill>
              </a:rPr>
              <a:t>Body Level Four</a:t>
            </a:r>
            <a:endParaRPr sz="3800">
              <a:solidFill>
                <a:srgbClr val="535353"/>
              </a:solidFill>
            </a:endParaRPr>
          </a:p>
          <a:p>
            <a:pPr lvl="4">
              <a:defRPr sz="1800">
                <a:solidFill>
                  <a:srgbClr val="000000"/>
                </a:solidFill>
              </a:defRPr>
            </a:pPr>
            <a:r>
              <a:rPr sz="3800">
                <a:solidFill>
                  <a:srgbClr val="535353"/>
                </a:solidFill>
              </a:rPr>
              <a:t>Body Level Five</a:t>
            </a:r>
          </a:p>
        </p:txBody>
      </p:sp>
    </p:spTree>
  </p:cSld>
  <p:clrMapOvr>
    <a:masterClrMapping/>
  </p:clrMapOvr>
  <p:transitio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type="tx" showMasterSp="1" showMasterPhAnim="1">
  <p:cSld name="Bullets">
    <p:spTree>
      <p:nvGrpSpPr>
        <p:cNvPr id="1" name=""/>
        <p:cNvGrpSpPr/>
        <p:nvPr/>
      </p:nvGrpSpPr>
      <p:grpSpPr>
        <a:xfrm>
          <a:off x="0" y="0"/>
          <a:ext cx="0" cy="0"/>
          <a:chOff x="0" y="0"/>
          <a:chExt cx="0" cy="0"/>
        </a:xfrm>
      </p:grpSpPr>
      <p:sp>
        <p:nvSpPr>
          <p:cNvPr id="24" name="Shape 24"/>
          <p:cNvSpPr/>
          <p:nvPr>
            <p:ph type="body" idx="1"/>
          </p:nvPr>
        </p:nvSpPr>
        <p:spPr>
          <a:xfrm>
            <a:off x="762000" y="762000"/>
            <a:ext cx="11468100" cy="8216900"/>
          </a:xfrm>
          <a:prstGeom prst="rect">
            <a:avLst/>
          </a:prstGeom>
        </p:spPr>
        <p:txBody>
          <a:bodyPr/>
          <a:lstStyle/>
          <a:p>
            <a:pPr lvl="0">
              <a:defRPr sz="1800">
                <a:solidFill>
                  <a:srgbClr val="000000"/>
                </a:solidFill>
              </a:defRPr>
            </a:pPr>
            <a:r>
              <a:rPr sz="4600">
                <a:solidFill>
                  <a:srgbClr val="535353"/>
                </a:solidFill>
              </a:rPr>
              <a:t>Body Level One</a:t>
            </a:r>
            <a:endParaRPr sz="4600">
              <a:solidFill>
                <a:srgbClr val="535353"/>
              </a:solidFill>
            </a:endParaRPr>
          </a:p>
          <a:p>
            <a:pPr lvl="1">
              <a:defRPr sz="1800">
                <a:solidFill>
                  <a:srgbClr val="000000"/>
                </a:solidFill>
              </a:defRPr>
            </a:pPr>
            <a:r>
              <a:rPr sz="4600">
                <a:solidFill>
                  <a:srgbClr val="535353"/>
                </a:solidFill>
              </a:rPr>
              <a:t>Body Level Two</a:t>
            </a:r>
            <a:endParaRPr sz="4600">
              <a:solidFill>
                <a:srgbClr val="535353"/>
              </a:solidFill>
            </a:endParaRPr>
          </a:p>
          <a:p>
            <a:pPr lvl="2">
              <a:defRPr sz="1800">
                <a:solidFill>
                  <a:srgbClr val="000000"/>
                </a:solidFill>
              </a:defRPr>
            </a:pPr>
            <a:r>
              <a:rPr sz="4600">
                <a:solidFill>
                  <a:srgbClr val="535353"/>
                </a:solidFill>
              </a:rPr>
              <a:t>Body Level Three</a:t>
            </a:r>
            <a:endParaRPr sz="4600">
              <a:solidFill>
                <a:srgbClr val="535353"/>
              </a:solidFill>
            </a:endParaRPr>
          </a:p>
          <a:p>
            <a:pPr lvl="3">
              <a:defRPr sz="1800">
                <a:solidFill>
                  <a:srgbClr val="000000"/>
                </a:solidFill>
              </a:defRPr>
            </a:pPr>
            <a:r>
              <a:rPr sz="4600">
                <a:solidFill>
                  <a:srgbClr val="535353"/>
                </a:solidFill>
              </a:rPr>
              <a:t>Body Level Four</a:t>
            </a:r>
            <a:endParaRPr sz="4600">
              <a:solidFill>
                <a:srgbClr val="535353"/>
              </a:solidFill>
            </a:endParaRPr>
          </a:p>
          <a:p>
            <a:pPr lvl="4">
              <a:defRPr sz="1800">
                <a:solidFill>
                  <a:srgbClr val="000000"/>
                </a:solidFill>
              </a:defRPr>
            </a:pPr>
            <a:r>
              <a:rPr sz="4600">
                <a:solidFill>
                  <a:srgbClr val="535353"/>
                </a:solidFill>
              </a:rPr>
              <a:t>Body Level Five</a:t>
            </a:r>
          </a:p>
        </p:txBody>
      </p:sp>
    </p:spTree>
  </p:cSld>
  <p:clrMapOvr>
    <a:masterClrMapping/>
  </p:clrMapOvr>
  <p:transitio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type="tx" showMasterSp="1" showMasterPhAnim="1">
  <p:cSld name="Photo - 3 Up">
    <p:spTree>
      <p:nvGrpSpPr>
        <p:cNvPr id="1" name=""/>
        <p:cNvGrpSpPr/>
        <p:nvPr/>
      </p:nvGrpSpPr>
      <p:grpSpPr>
        <a:xfrm>
          <a:off x="0" y="0"/>
          <a:ext cx="0" cy="0"/>
          <a:chOff x="0" y="0"/>
          <a:chExt cx="0" cy="0"/>
        </a:xfrm>
      </p:grpSpPr>
    </p:spTree>
  </p:cSld>
  <p:clrMapOvr>
    <a:masterClrMapping/>
  </p:clrMapOvr>
  <p:transition spd="med" advClick="1"/>
</p:sldLayout>
</file>

<file path=ppt/slideMasters/_rels/slideMaster1.xml.rels><?xml version="1.0" encoding="UTF-8" standalone="yes"?><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jpe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 name="Shape 2"/>
          <p:cNvSpPr/>
          <p:nvPr>
            <p:ph type="title"/>
          </p:nvPr>
        </p:nvSpPr>
        <p:spPr>
          <a:xfrm>
            <a:off x="355600" y="254000"/>
            <a:ext cx="12293600" cy="2438400"/>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normAutofit fontScale="100000" lnSpcReduction="0"/>
          </a:bodyPr>
          <a:lstStyle/>
          <a:p>
            <a:pPr lvl="0">
              <a:defRPr cap="none" sz="1800">
                <a:solidFill>
                  <a:srgbClr val="000000"/>
                </a:solidFill>
              </a:defRPr>
            </a:pPr>
            <a:r>
              <a:rPr cap="all" sz="7200">
                <a:solidFill>
                  <a:srgbClr val="535353"/>
                </a:solidFill>
              </a:rPr>
              <a:t>Title Text</a:t>
            </a:r>
          </a:p>
        </p:txBody>
      </p:sp>
      <p:sp>
        <p:nvSpPr>
          <p:cNvPr id="3" name="Shape 3"/>
          <p:cNvSpPr/>
          <p:nvPr>
            <p:ph type="body" idx="1"/>
          </p:nvPr>
        </p:nvSpPr>
        <p:spPr>
          <a:xfrm>
            <a:off x="355600" y="2730500"/>
            <a:ext cx="12293600" cy="6299200"/>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normAutofit fontScale="100000" lnSpcReduction="0"/>
          </a:bodyPr>
          <a:lstStyle/>
          <a:p>
            <a:pPr lvl="0">
              <a:defRPr sz="1800">
                <a:solidFill>
                  <a:srgbClr val="000000"/>
                </a:solidFill>
              </a:defRPr>
            </a:pPr>
            <a:r>
              <a:rPr sz="4600">
                <a:solidFill>
                  <a:srgbClr val="535353"/>
                </a:solidFill>
              </a:rPr>
              <a:t>Body Level One</a:t>
            </a:r>
            <a:endParaRPr sz="4600">
              <a:solidFill>
                <a:srgbClr val="535353"/>
              </a:solidFill>
            </a:endParaRPr>
          </a:p>
          <a:p>
            <a:pPr lvl="1">
              <a:defRPr sz="1800">
                <a:solidFill>
                  <a:srgbClr val="000000"/>
                </a:solidFill>
              </a:defRPr>
            </a:pPr>
            <a:r>
              <a:rPr sz="4600">
                <a:solidFill>
                  <a:srgbClr val="535353"/>
                </a:solidFill>
              </a:rPr>
              <a:t>Body Level Two</a:t>
            </a:r>
            <a:endParaRPr sz="4600">
              <a:solidFill>
                <a:srgbClr val="535353"/>
              </a:solidFill>
            </a:endParaRPr>
          </a:p>
          <a:p>
            <a:pPr lvl="2">
              <a:defRPr sz="1800">
                <a:solidFill>
                  <a:srgbClr val="000000"/>
                </a:solidFill>
              </a:defRPr>
            </a:pPr>
            <a:r>
              <a:rPr sz="4600">
                <a:solidFill>
                  <a:srgbClr val="535353"/>
                </a:solidFill>
              </a:rPr>
              <a:t>Body Level Three</a:t>
            </a:r>
            <a:endParaRPr sz="4600">
              <a:solidFill>
                <a:srgbClr val="535353"/>
              </a:solidFill>
            </a:endParaRPr>
          </a:p>
          <a:p>
            <a:pPr lvl="3">
              <a:defRPr sz="1800">
                <a:solidFill>
                  <a:srgbClr val="000000"/>
                </a:solidFill>
              </a:defRPr>
            </a:pPr>
            <a:r>
              <a:rPr sz="4600">
                <a:solidFill>
                  <a:srgbClr val="535353"/>
                </a:solidFill>
              </a:rPr>
              <a:t>Body Level Four</a:t>
            </a:r>
            <a:endParaRPr sz="4600">
              <a:solidFill>
                <a:srgbClr val="535353"/>
              </a:solidFill>
            </a:endParaRPr>
          </a:p>
          <a:p>
            <a:pPr lvl="4">
              <a:defRPr sz="1800">
                <a:solidFill>
                  <a:srgbClr val="000000"/>
                </a:solidFill>
              </a:defRPr>
            </a:pPr>
            <a:r>
              <a:rPr sz="4600">
                <a:solidFill>
                  <a:srgbClr val="535353"/>
                </a:solidFill>
              </a:rPr>
              <a:t>Body Level Five</a:t>
            </a:r>
          </a:p>
        </p:txBody>
      </p:sp>
    </p:spTree>
  </p:cSld>
  <p:clrMap bg1="lt1" tx1="dk1" bg2="lt2"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Lst>
  <p:transition spd="med" advClick="1"/>
  <p:txStyles>
    <p:titleStyle>
      <a:lvl1pPr algn="ctr" defTabSz="584200">
        <a:defRPr cap="all" sz="7200">
          <a:solidFill>
            <a:srgbClr val="535353"/>
          </a:solidFill>
          <a:latin typeface="+mn-lt"/>
          <a:ea typeface="+mn-ea"/>
          <a:cs typeface="+mn-cs"/>
          <a:sym typeface="Gill Sans Light"/>
        </a:defRPr>
      </a:lvl1pPr>
      <a:lvl2pPr indent="228600" algn="ctr" defTabSz="584200">
        <a:defRPr cap="all" sz="7200">
          <a:solidFill>
            <a:srgbClr val="535353"/>
          </a:solidFill>
          <a:latin typeface="+mn-lt"/>
          <a:ea typeface="+mn-ea"/>
          <a:cs typeface="+mn-cs"/>
          <a:sym typeface="Gill Sans Light"/>
        </a:defRPr>
      </a:lvl2pPr>
      <a:lvl3pPr indent="457200" algn="ctr" defTabSz="584200">
        <a:defRPr cap="all" sz="7200">
          <a:solidFill>
            <a:srgbClr val="535353"/>
          </a:solidFill>
          <a:latin typeface="+mn-lt"/>
          <a:ea typeface="+mn-ea"/>
          <a:cs typeface="+mn-cs"/>
          <a:sym typeface="Gill Sans Light"/>
        </a:defRPr>
      </a:lvl3pPr>
      <a:lvl4pPr indent="685800" algn="ctr" defTabSz="584200">
        <a:defRPr cap="all" sz="7200">
          <a:solidFill>
            <a:srgbClr val="535353"/>
          </a:solidFill>
          <a:latin typeface="+mn-lt"/>
          <a:ea typeface="+mn-ea"/>
          <a:cs typeface="+mn-cs"/>
          <a:sym typeface="Gill Sans Light"/>
        </a:defRPr>
      </a:lvl4pPr>
      <a:lvl5pPr indent="914400" algn="ctr" defTabSz="584200">
        <a:defRPr cap="all" sz="7200">
          <a:solidFill>
            <a:srgbClr val="535353"/>
          </a:solidFill>
          <a:latin typeface="+mn-lt"/>
          <a:ea typeface="+mn-ea"/>
          <a:cs typeface="+mn-cs"/>
          <a:sym typeface="Gill Sans Light"/>
        </a:defRPr>
      </a:lvl5pPr>
      <a:lvl6pPr indent="1143000" algn="ctr" defTabSz="584200">
        <a:defRPr cap="all" sz="7200">
          <a:solidFill>
            <a:srgbClr val="535353"/>
          </a:solidFill>
          <a:latin typeface="+mn-lt"/>
          <a:ea typeface="+mn-ea"/>
          <a:cs typeface="+mn-cs"/>
          <a:sym typeface="Gill Sans Light"/>
        </a:defRPr>
      </a:lvl6pPr>
      <a:lvl7pPr indent="1371600" algn="ctr" defTabSz="584200">
        <a:defRPr cap="all" sz="7200">
          <a:solidFill>
            <a:srgbClr val="535353"/>
          </a:solidFill>
          <a:latin typeface="+mn-lt"/>
          <a:ea typeface="+mn-ea"/>
          <a:cs typeface="+mn-cs"/>
          <a:sym typeface="Gill Sans Light"/>
        </a:defRPr>
      </a:lvl7pPr>
      <a:lvl8pPr indent="1600200" algn="ctr" defTabSz="584200">
        <a:defRPr cap="all" sz="7200">
          <a:solidFill>
            <a:srgbClr val="535353"/>
          </a:solidFill>
          <a:latin typeface="+mn-lt"/>
          <a:ea typeface="+mn-ea"/>
          <a:cs typeface="+mn-cs"/>
          <a:sym typeface="Gill Sans Light"/>
        </a:defRPr>
      </a:lvl8pPr>
      <a:lvl9pPr indent="1828800" algn="ctr" defTabSz="584200">
        <a:defRPr cap="all" sz="7200">
          <a:solidFill>
            <a:srgbClr val="535353"/>
          </a:solidFill>
          <a:latin typeface="+mn-lt"/>
          <a:ea typeface="+mn-ea"/>
          <a:cs typeface="+mn-cs"/>
          <a:sym typeface="Gill Sans Light"/>
        </a:defRPr>
      </a:lvl9pPr>
    </p:titleStyle>
    <p:bodyStyle>
      <a:lvl1pPr marL="520700" indent="-520700" defTabSz="584200">
        <a:lnSpc>
          <a:spcPct val="120000"/>
        </a:lnSpc>
        <a:spcBef>
          <a:spcPts val="4600"/>
        </a:spcBef>
        <a:buSzPct val="82000"/>
        <a:buChar char="•"/>
        <a:defRPr sz="4600">
          <a:solidFill>
            <a:srgbClr val="535353"/>
          </a:solidFill>
          <a:latin typeface="+mn-lt"/>
          <a:ea typeface="+mn-ea"/>
          <a:cs typeface="+mn-cs"/>
          <a:sym typeface="Gill Sans Light"/>
        </a:defRPr>
      </a:lvl1pPr>
      <a:lvl2pPr marL="1041400" indent="-520700" defTabSz="584200">
        <a:lnSpc>
          <a:spcPct val="120000"/>
        </a:lnSpc>
        <a:spcBef>
          <a:spcPts val="4600"/>
        </a:spcBef>
        <a:buSzPct val="82000"/>
        <a:buChar char="•"/>
        <a:defRPr sz="4600">
          <a:solidFill>
            <a:srgbClr val="535353"/>
          </a:solidFill>
          <a:latin typeface="+mn-lt"/>
          <a:ea typeface="+mn-ea"/>
          <a:cs typeface="+mn-cs"/>
          <a:sym typeface="Gill Sans Light"/>
        </a:defRPr>
      </a:lvl2pPr>
      <a:lvl3pPr marL="1562100" indent="-520700" defTabSz="584200">
        <a:lnSpc>
          <a:spcPct val="120000"/>
        </a:lnSpc>
        <a:spcBef>
          <a:spcPts val="4600"/>
        </a:spcBef>
        <a:buSzPct val="82000"/>
        <a:buChar char="•"/>
        <a:defRPr sz="4600">
          <a:solidFill>
            <a:srgbClr val="535353"/>
          </a:solidFill>
          <a:latin typeface="+mn-lt"/>
          <a:ea typeface="+mn-ea"/>
          <a:cs typeface="+mn-cs"/>
          <a:sym typeface="Gill Sans Light"/>
        </a:defRPr>
      </a:lvl3pPr>
      <a:lvl4pPr marL="2082800" indent="-520700" defTabSz="584200">
        <a:lnSpc>
          <a:spcPct val="120000"/>
        </a:lnSpc>
        <a:spcBef>
          <a:spcPts val="4600"/>
        </a:spcBef>
        <a:buSzPct val="82000"/>
        <a:buChar char="•"/>
        <a:defRPr sz="4600">
          <a:solidFill>
            <a:srgbClr val="535353"/>
          </a:solidFill>
          <a:latin typeface="+mn-lt"/>
          <a:ea typeface="+mn-ea"/>
          <a:cs typeface="+mn-cs"/>
          <a:sym typeface="Gill Sans Light"/>
        </a:defRPr>
      </a:lvl4pPr>
      <a:lvl5pPr marL="2603500" indent="-520700" defTabSz="584200">
        <a:lnSpc>
          <a:spcPct val="120000"/>
        </a:lnSpc>
        <a:spcBef>
          <a:spcPts val="4600"/>
        </a:spcBef>
        <a:buSzPct val="82000"/>
        <a:buChar char="•"/>
        <a:defRPr sz="4600">
          <a:solidFill>
            <a:srgbClr val="535353"/>
          </a:solidFill>
          <a:latin typeface="+mn-lt"/>
          <a:ea typeface="+mn-ea"/>
          <a:cs typeface="+mn-cs"/>
          <a:sym typeface="Gill Sans Light"/>
        </a:defRPr>
      </a:lvl5pPr>
      <a:lvl6pPr marL="3124200" indent="-520700" defTabSz="584200">
        <a:lnSpc>
          <a:spcPct val="120000"/>
        </a:lnSpc>
        <a:spcBef>
          <a:spcPts val="4600"/>
        </a:spcBef>
        <a:buSzPct val="82000"/>
        <a:buChar char="•"/>
        <a:defRPr sz="4600">
          <a:solidFill>
            <a:srgbClr val="535353"/>
          </a:solidFill>
          <a:latin typeface="+mn-lt"/>
          <a:ea typeface="+mn-ea"/>
          <a:cs typeface="+mn-cs"/>
          <a:sym typeface="Gill Sans Light"/>
        </a:defRPr>
      </a:lvl6pPr>
      <a:lvl7pPr marL="3644900" indent="-520700" defTabSz="584200">
        <a:lnSpc>
          <a:spcPct val="120000"/>
        </a:lnSpc>
        <a:spcBef>
          <a:spcPts val="4600"/>
        </a:spcBef>
        <a:buSzPct val="82000"/>
        <a:buChar char="•"/>
        <a:defRPr sz="4600">
          <a:solidFill>
            <a:srgbClr val="535353"/>
          </a:solidFill>
          <a:latin typeface="+mn-lt"/>
          <a:ea typeface="+mn-ea"/>
          <a:cs typeface="+mn-cs"/>
          <a:sym typeface="Gill Sans Light"/>
        </a:defRPr>
      </a:lvl7pPr>
      <a:lvl8pPr marL="4165600" indent="-520700" defTabSz="584200">
        <a:lnSpc>
          <a:spcPct val="120000"/>
        </a:lnSpc>
        <a:spcBef>
          <a:spcPts val="4600"/>
        </a:spcBef>
        <a:buSzPct val="82000"/>
        <a:buChar char="•"/>
        <a:defRPr sz="4600">
          <a:solidFill>
            <a:srgbClr val="535353"/>
          </a:solidFill>
          <a:latin typeface="+mn-lt"/>
          <a:ea typeface="+mn-ea"/>
          <a:cs typeface="+mn-cs"/>
          <a:sym typeface="Gill Sans Light"/>
        </a:defRPr>
      </a:lvl8pPr>
      <a:lvl9pPr marL="4686300" indent="-520700" defTabSz="584200">
        <a:lnSpc>
          <a:spcPct val="120000"/>
        </a:lnSpc>
        <a:spcBef>
          <a:spcPts val="4600"/>
        </a:spcBef>
        <a:buSzPct val="82000"/>
        <a:buChar char="•"/>
        <a:defRPr sz="4600">
          <a:solidFill>
            <a:srgbClr val="535353"/>
          </a:solidFill>
          <a:latin typeface="+mn-lt"/>
          <a:ea typeface="+mn-ea"/>
          <a:cs typeface="+mn-cs"/>
          <a:sym typeface="Gill Sans Light"/>
        </a:defRPr>
      </a:lvl9pPr>
    </p:bodyStyle>
    <p:otherStyle>
      <a:lvl1pPr algn="ctr" defTabSz="584200">
        <a:defRPr>
          <a:solidFill>
            <a:schemeClr val="tx1"/>
          </a:solidFill>
          <a:latin typeface="+mn-lt"/>
          <a:ea typeface="+mn-ea"/>
          <a:cs typeface="+mn-cs"/>
          <a:sym typeface="Gill Sans Light"/>
        </a:defRPr>
      </a:lvl1pPr>
      <a:lvl2pPr indent="228600" algn="ctr" defTabSz="584200">
        <a:defRPr>
          <a:solidFill>
            <a:schemeClr val="tx1"/>
          </a:solidFill>
          <a:latin typeface="+mn-lt"/>
          <a:ea typeface="+mn-ea"/>
          <a:cs typeface="+mn-cs"/>
          <a:sym typeface="Gill Sans Light"/>
        </a:defRPr>
      </a:lvl2pPr>
      <a:lvl3pPr indent="457200" algn="ctr" defTabSz="584200">
        <a:defRPr>
          <a:solidFill>
            <a:schemeClr val="tx1"/>
          </a:solidFill>
          <a:latin typeface="+mn-lt"/>
          <a:ea typeface="+mn-ea"/>
          <a:cs typeface="+mn-cs"/>
          <a:sym typeface="Gill Sans Light"/>
        </a:defRPr>
      </a:lvl3pPr>
      <a:lvl4pPr indent="685800" algn="ctr" defTabSz="584200">
        <a:defRPr>
          <a:solidFill>
            <a:schemeClr val="tx1"/>
          </a:solidFill>
          <a:latin typeface="+mn-lt"/>
          <a:ea typeface="+mn-ea"/>
          <a:cs typeface="+mn-cs"/>
          <a:sym typeface="Gill Sans Light"/>
        </a:defRPr>
      </a:lvl4pPr>
      <a:lvl5pPr indent="914400" algn="ctr" defTabSz="584200">
        <a:defRPr>
          <a:solidFill>
            <a:schemeClr val="tx1"/>
          </a:solidFill>
          <a:latin typeface="+mn-lt"/>
          <a:ea typeface="+mn-ea"/>
          <a:cs typeface="+mn-cs"/>
          <a:sym typeface="Gill Sans Light"/>
        </a:defRPr>
      </a:lvl5pPr>
      <a:lvl6pPr indent="1143000" algn="ctr" defTabSz="584200">
        <a:defRPr>
          <a:solidFill>
            <a:schemeClr val="tx1"/>
          </a:solidFill>
          <a:latin typeface="+mn-lt"/>
          <a:ea typeface="+mn-ea"/>
          <a:cs typeface="+mn-cs"/>
          <a:sym typeface="Gill Sans Light"/>
        </a:defRPr>
      </a:lvl6pPr>
      <a:lvl7pPr indent="1371600" algn="ctr" defTabSz="584200">
        <a:defRPr>
          <a:solidFill>
            <a:schemeClr val="tx1"/>
          </a:solidFill>
          <a:latin typeface="+mn-lt"/>
          <a:ea typeface="+mn-ea"/>
          <a:cs typeface="+mn-cs"/>
          <a:sym typeface="Gill Sans Light"/>
        </a:defRPr>
      </a:lvl7pPr>
      <a:lvl8pPr indent="1600200" algn="ctr" defTabSz="584200">
        <a:defRPr>
          <a:solidFill>
            <a:schemeClr val="tx1"/>
          </a:solidFill>
          <a:latin typeface="+mn-lt"/>
          <a:ea typeface="+mn-ea"/>
          <a:cs typeface="+mn-cs"/>
          <a:sym typeface="Gill Sans Light"/>
        </a:defRPr>
      </a:lvl8pPr>
      <a:lvl9pPr indent="1828800" algn="ctr" defTabSz="584200">
        <a:defRPr>
          <a:solidFill>
            <a:schemeClr val="tx1"/>
          </a:solidFill>
          <a:latin typeface="+mn-lt"/>
          <a:ea typeface="+mn-ea"/>
          <a:cs typeface="+mn-cs"/>
          <a:sym typeface="Gill Sans Light"/>
        </a:defRPr>
      </a:lvl9pPr>
    </p:otherStyle>
  </p:txStyles>
</p:sldMaster>
</file>

<file path=ppt/slides/_rels/slide1.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audio" Target="../media/media1.mp3"/><Relationship Id="rId3" Type="http://schemas.microsoft.com/office/2007/relationships/media" Target="../media/media1.mp3"/><Relationship Id="rId4" Type="http://schemas.openxmlformats.org/officeDocument/2006/relationships/image" Target="../media/image1.png"/><Relationship Id="rId5" Type="http://schemas.openxmlformats.org/officeDocument/2006/relationships/image" Target="../media/image1.tif"/></Relationships>

</file>

<file path=ppt/slides/_rels/slide2.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tif"/></Relationships>

</file>

<file path=ppt/slides/_rels/slide5.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31" name="1-01 Star Wars (Main Title) [From Star Wars].mp3"/>
          <p:cNvPicPr/>
          <p:nvPr>
            <a:audioFile r:link="rId2"/>
            <p:extLst>
              <p:ext uri="{DAA4B4D4-6D71-4841-9C94-3DE7FCFB9230}">
                <p14:media xmlns:p14="http://schemas.microsoft.com/office/powerpoint/2010/main" r:embed="rId3"/>
              </p:ext>
            </p:extLst>
          </p:nvPr>
        </p:nvPicPr>
        <p:blipFill>
          <a:blip r:embed="rId4">
            <a:extLst/>
          </a:blip>
          <a:stretch>
            <a:fillRect/>
          </a:stretch>
        </p:blipFill>
        <p:spPr>
          <a:xfrm>
            <a:off x="0" y="0"/>
            <a:ext cx="1651000" cy="838200"/>
          </a:xfrm>
          <a:prstGeom prst="rect">
            <a:avLst/>
          </a:prstGeom>
        </p:spPr>
      </p:pic>
      <p:pic>
        <p:nvPicPr>
          <p:cNvPr id="33" name="pasted-image.tif"/>
          <p:cNvPicPr/>
          <p:nvPr/>
        </p:nvPicPr>
        <p:blipFill>
          <a:blip r:embed="rId5">
            <a:extLst/>
          </a:blip>
          <a:stretch>
            <a:fillRect/>
          </a:stretch>
        </p:blipFill>
        <p:spPr>
          <a:xfrm>
            <a:off x="1826814" y="1985120"/>
            <a:ext cx="9347515" cy="7010637"/>
          </a:xfrm>
          <a:prstGeom prst="rect">
            <a:avLst/>
          </a:prstGeom>
          <a:ln w="12700">
            <a:miter lim="400000"/>
          </a:ln>
          <a:effectLst>
            <a:reflection blurRad="0" stA="50000" stPos="0" endA="0" endPos="40000" dist="0" dir="5400000" fadeDir="5400000" sx="100000" sy="-100000" kx="0" ky="0" algn="bl" rotWithShape="0"/>
          </a:effectLst>
        </p:spPr>
      </p:pic>
      <p:sp>
        <p:nvSpPr>
          <p:cNvPr id="34" name="Shape 34"/>
          <p:cNvSpPr/>
          <p:nvPr>
            <p:ph type="title"/>
          </p:nvPr>
        </p:nvSpPr>
        <p:spPr>
          <a:xfrm>
            <a:off x="271035" y="215441"/>
            <a:ext cx="12462730" cy="1411333"/>
          </a:xfrm>
          <a:prstGeom prst="rect">
            <a:avLst/>
          </a:prstGeom>
        </p:spPr>
        <p:txBody>
          <a:bodyPr/>
          <a:lstStyle/>
          <a:p>
            <a:pPr lvl="0">
              <a:defRPr cap="none" sz="1800">
                <a:solidFill>
                  <a:srgbClr val="000000"/>
                </a:solidFill>
              </a:defRPr>
            </a:pPr>
            <a:r>
              <a:rPr cap="all" spc="180" sz="6000">
                <a:latin typeface="Star Jedi"/>
                <a:ea typeface="Star Jedi"/>
                <a:cs typeface="Star Jedi"/>
                <a:sym typeface="Star Jedi"/>
              </a:rPr>
              <a:t>BattleStar Galact</a:t>
            </a:r>
            <a:r>
              <a:rPr cap="all" spc="162" sz="5400">
                <a:latin typeface="Impact"/>
                <a:ea typeface="Impact"/>
                <a:cs typeface="Impact"/>
                <a:sym typeface="Impact"/>
              </a:rPr>
              <a:t>I</a:t>
            </a:r>
            <a:r>
              <a:rPr cap="all" spc="180" sz="6000">
                <a:latin typeface="Star Jedi"/>
                <a:ea typeface="Star Jedi"/>
                <a:cs typeface="Star Jedi"/>
                <a:sym typeface="Star Jedi"/>
              </a:rPr>
              <a:t>ca</a:t>
            </a:r>
          </a:p>
        </p:txBody>
      </p:sp>
    </p:spTree>
  </p:cSld>
  <p:clrMapOvr>
    <a:masterClrMapping/>
  </p:clrMapOvr>
  <p:transitio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nodeType="afterEffect" presetClass="mediacall" presetSubtype="0" presetID="1" grpId="1" fill="hold">
                                  <p:stCondLst>
                                    <p:cond delay="0"/>
                                  </p:stCondLst>
                                  <p:childTnLst>
                                    <p:cmd type="call" cmd="playFrom(0.0)">
                                      <p:cBhvr>
                                        <p:cTn id="6" dur="1" fill="hold"/>
                                        <p:tgtEl>
                                          <p:spTgt spid="31"/>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999" vol="50000">
                <p:cTn id="7" fill="hold" display="0">
                  <p:stCondLst>
                    <p:cond delay="indefinite"/>
                  </p:stCondLst>
                </p:cTn>
                <p:tgtEl>
                  <p:spTgt spid="31"/>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6" name="Shape 36"/>
          <p:cNvSpPr/>
          <p:nvPr/>
        </p:nvSpPr>
        <p:spPr>
          <a:xfrm>
            <a:off x="4815396" y="272833"/>
            <a:ext cx="3374009" cy="977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6000">
                <a:latin typeface="Gill Sans"/>
                <a:ea typeface="Gill Sans"/>
                <a:cs typeface="Gill Sans"/>
                <a:sym typeface="Gill Sans"/>
              </a:defRPr>
            </a:lvl1pPr>
          </a:lstStyle>
          <a:p>
            <a:pPr lvl="0">
              <a:defRPr sz="1800">
                <a:solidFill>
                  <a:srgbClr val="000000"/>
                </a:solidFill>
              </a:defRPr>
            </a:pPr>
            <a:r>
              <a:rPr sz="6000">
                <a:solidFill>
                  <a:srgbClr val="535353"/>
                </a:solidFill>
              </a:rPr>
              <a:t>The Game</a:t>
            </a:r>
          </a:p>
        </p:txBody>
      </p:sp>
      <p:sp>
        <p:nvSpPr>
          <p:cNvPr id="37" name="Shape 37"/>
          <p:cNvSpPr/>
          <p:nvPr>
            <p:ph type="body" idx="1"/>
          </p:nvPr>
        </p:nvSpPr>
        <p:spPr>
          <a:xfrm>
            <a:off x="355600" y="1652316"/>
            <a:ext cx="12293600" cy="7273696"/>
          </a:xfrm>
          <a:prstGeom prst="rect">
            <a:avLst/>
          </a:prstGeom>
        </p:spPr>
        <p:txBody>
          <a:bodyPr anchor="t"/>
          <a:lstStyle/>
          <a:p>
            <a:pPr lvl="0" marL="0" indent="0" algn="ctr" defTabSz="537463">
              <a:spcBef>
                <a:spcPts val="4200"/>
              </a:spcBef>
              <a:buSzTx/>
              <a:buNone/>
              <a:defRPr sz="1800">
                <a:solidFill>
                  <a:srgbClr val="000000"/>
                </a:solidFill>
              </a:defRPr>
            </a:pPr>
            <a:r>
              <a:rPr sz="3128">
                <a:solidFill>
                  <a:srgbClr val="535353"/>
                </a:solidFill>
              </a:rPr>
              <a:t>The game is a Star Wars inspired racing-FPS.</a:t>
            </a:r>
            <a:endParaRPr sz="3128">
              <a:solidFill>
                <a:srgbClr val="535353"/>
              </a:solidFill>
            </a:endParaRPr>
          </a:p>
          <a:p>
            <a:pPr lvl="0" marL="0" indent="0" algn="ctr" defTabSz="537463">
              <a:spcBef>
                <a:spcPts val="1800"/>
              </a:spcBef>
              <a:buSzTx/>
              <a:buNone/>
              <a:defRPr sz="1800">
                <a:solidFill>
                  <a:srgbClr val="000000"/>
                </a:solidFill>
              </a:defRPr>
            </a:pPr>
            <a:r>
              <a:rPr sz="3128">
                <a:solidFill>
                  <a:srgbClr val="535353"/>
                </a:solidFill>
              </a:rPr>
              <a:t>Players pilot star fighters in space, in a race-based game, in an attempt to use their star fighters and weapons to win the race while destroying other players’ ships. </a:t>
            </a:r>
            <a:endParaRPr sz="3128">
              <a:solidFill>
                <a:srgbClr val="535353"/>
              </a:solidFill>
            </a:endParaRPr>
          </a:p>
          <a:p>
            <a:pPr lvl="0" marL="0" indent="0" algn="ctr" defTabSz="537463">
              <a:spcBef>
                <a:spcPts val="1800"/>
              </a:spcBef>
              <a:buSzTx/>
              <a:buNone/>
              <a:defRPr sz="1800">
                <a:solidFill>
                  <a:srgbClr val="000000"/>
                </a:solidFill>
              </a:defRPr>
            </a:pPr>
            <a:r>
              <a:rPr sz="3128">
                <a:solidFill>
                  <a:srgbClr val="535353"/>
                </a:solidFill>
              </a:rPr>
              <a:t>When players join the game, they can choose a star fighter. Different star fighters have different stats, such as speed, health, ammo, accuracy etc. Once you join, you wait for there to be enough players (as decided by the first player who joins) and the race starts. We allow a maximum of four human players and four AI players.</a:t>
            </a:r>
            <a:endParaRPr sz="3128">
              <a:solidFill>
                <a:srgbClr val="535353"/>
              </a:solidFill>
            </a:endParaRPr>
          </a:p>
          <a:p>
            <a:pPr lvl="0" marL="0" indent="0" algn="ctr" defTabSz="537463">
              <a:spcBef>
                <a:spcPts val="1800"/>
              </a:spcBef>
              <a:buSzTx/>
              <a:buNone/>
              <a:defRPr sz="1800">
                <a:solidFill>
                  <a:srgbClr val="000000"/>
                </a:solidFill>
              </a:defRPr>
            </a:pPr>
            <a:r>
              <a:rPr sz="3128">
                <a:solidFill>
                  <a:srgbClr val="535353"/>
                </a:solidFill>
              </a:rPr>
              <a:t>The game map also has challenges such as floating asteroids, collisions with which decrease a player’s health. There are also repair kits which you can pick up along the way which repair your starship.</a:t>
            </a:r>
          </a:p>
        </p:txBody>
      </p:sp>
    </p:spTree>
  </p:cSld>
  <p:clrMapOvr>
    <a:masterClrMapping/>
  </p:clrMapOvr>
  <p:transition spd="med" advClick="1"/>
</p:sld>
</file>

<file path=ppt/slides/slide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9" name="Shape 39"/>
          <p:cNvSpPr/>
          <p:nvPr/>
        </p:nvSpPr>
        <p:spPr>
          <a:xfrm>
            <a:off x="4365478" y="256234"/>
            <a:ext cx="4273844" cy="685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4000">
                <a:latin typeface="Gill Sans"/>
                <a:ea typeface="Gill Sans"/>
                <a:cs typeface="Gill Sans"/>
                <a:sym typeface="Gill Sans"/>
              </a:defRPr>
            </a:lvl1pPr>
          </a:lstStyle>
          <a:p>
            <a:pPr lvl="0">
              <a:defRPr sz="1800">
                <a:solidFill>
                  <a:srgbClr val="000000"/>
                </a:solidFill>
              </a:defRPr>
            </a:pPr>
            <a:r>
              <a:rPr sz="4000">
                <a:solidFill>
                  <a:srgbClr val="535353"/>
                </a:solidFill>
              </a:rPr>
              <a:t>Project Structure</a:t>
            </a:r>
          </a:p>
        </p:txBody>
      </p:sp>
      <p:sp>
        <p:nvSpPr>
          <p:cNvPr id="40" name="Shape 40"/>
          <p:cNvSpPr/>
          <p:nvPr>
            <p:ph type="body" idx="1"/>
          </p:nvPr>
        </p:nvSpPr>
        <p:spPr>
          <a:xfrm>
            <a:off x="355600" y="1185335"/>
            <a:ext cx="12293600" cy="8332503"/>
          </a:xfrm>
          <a:prstGeom prst="rect">
            <a:avLst/>
          </a:prstGeom>
        </p:spPr>
        <p:txBody>
          <a:bodyPr anchor="t"/>
          <a:lstStyle/>
          <a:p>
            <a:pPr lvl="0" marL="0" indent="0" defTabSz="543305">
              <a:lnSpc>
                <a:spcPct val="110000"/>
              </a:lnSpc>
              <a:spcBef>
                <a:spcPts val="1100"/>
              </a:spcBef>
              <a:buSzTx/>
              <a:buNone/>
              <a:defRPr sz="1800">
                <a:solidFill>
                  <a:srgbClr val="000000"/>
                </a:solidFill>
              </a:defRPr>
            </a:pPr>
            <a:r>
              <a:rPr sz="2790">
                <a:solidFill>
                  <a:srgbClr val="535353"/>
                </a:solidFill>
                <a:latin typeface="Gill Sans SemiBold"/>
                <a:ea typeface="Gill Sans SemiBold"/>
                <a:cs typeface="Gill Sans SemiBold"/>
                <a:sym typeface="Gill Sans SemiBold"/>
              </a:rPr>
              <a:t>Classes</a:t>
            </a:r>
            <a:endParaRPr sz="2790">
              <a:solidFill>
                <a:srgbClr val="535353"/>
              </a:solidFill>
              <a:latin typeface="Gill Sans SemiBold"/>
              <a:ea typeface="Gill Sans SemiBold"/>
              <a:cs typeface="Gill Sans SemiBold"/>
              <a:sym typeface="Gill Sans SemiBold"/>
            </a:endParaRPr>
          </a:p>
          <a:p>
            <a:pPr lvl="0" marL="252652" indent="-252652" defTabSz="543305">
              <a:lnSpc>
                <a:spcPct val="110000"/>
              </a:lnSpc>
              <a:spcBef>
                <a:spcPts val="1100"/>
              </a:spcBef>
              <a:buClr>
                <a:srgbClr val="535353"/>
              </a:buClr>
              <a:defRPr sz="1800">
                <a:solidFill>
                  <a:srgbClr val="000000"/>
                </a:solidFill>
              </a:defRPr>
            </a:pPr>
            <a:r>
              <a:rPr sz="2325">
                <a:solidFill>
                  <a:srgbClr val="535353"/>
                </a:solidFill>
                <a:latin typeface="Gill Sans"/>
                <a:ea typeface="Gill Sans"/>
                <a:cs typeface="Gill Sans"/>
                <a:sym typeface="Gill Sans"/>
              </a:rPr>
              <a:t>Cuboid</a:t>
            </a:r>
            <a:r>
              <a:rPr sz="2325">
                <a:solidFill>
                  <a:srgbClr val="535353"/>
                </a:solidFill>
              </a:rPr>
              <a:t> : All objects need a base class - in our case, we chose cuboids. This is a base class which is used to approximate objects.  Physics will deal with cuboids. The fields are vertices, orientation. </a:t>
            </a:r>
            <a:endParaRPr sz="2325">
              <a:solidFill>
                <a:srgbClr val="535353"/>
              </a:solidFill>
            </a:endParaRPr>
          </a:p>
          <a:p>
            <a:pPr lvl="0" marL="252652" indent="-252652" defTabSz="543305">
              <a:lnSpc>
                <a:spcPct val="110000"/>
              </a:lnSpc>
              <a:spcBef>
                <a:spcPts val="1100"/>
              </a:spcBef>
              <a:buClr>
                <a:srgbClr val="535353"/>
              </a:buClr>
              <a:defRPr sz="1800">
                <a:solidFill>
                  <a:srgbClr val="000000"/>
                </a:solidFill>
              </a:defRPr>
            </a:pPr>
            <a:r>
              <a:rPr sz="2325">
                <a:solidFill>
                  <a:srgbClr val="535353"/>
                </a:solidFill>
                <a:latin typeface="Gill Sans"/>
                <a:ea typeface="Gill Sans"/>
                <a:cs typeface="Gill Sans"/>
                <a:sym typeface="Gill Sans"/>
              </a:rPr>
              <a:t>SpaceObject</a:t>
            </a:r>
            <a:r>
              <a:rPr sz="2325">
                <a:solidFill>
                  <a:srgbClr val="535353"/>
                </a:solidFill>
              </a:rPr>
              <a:t> : Its a collection of Cuboids.</a:t>
            </a:r>
            <a:endParaRPr sz="2325">
              <a:solidFill>
                <a:srgbClr val="535353"/>
              </a:solidFill>
            </a:endParaRPr>
          </a:p>
          <a:p>
            <a:pPr lvl="0" marL="252652" indent="-252652" defTabSz="543305">
              <a:lnSpc>
                <a:spcPct val="110000"/>
              </a:lnSpc>
              <a:spcBef>
                <a:spcPts val="1100"/>
              </a:spcBef>
              <a:buClr>
                <a:srgbClr val="535353"/>
              </a:buClr>
              <a:defRPr sz="1800">
                <a:solidFill>
                  <a:srgbClr val="000000"/>
                </a:solidFill>
              </a:defRPr>
            </a:pPr>
            <a:r>
              <a:rPr sz="2325">
                <a:solidFill>
                  <a:srgbClr val="535353"/>
                </a:solidFill>
                <a:latin typeface="Gill Sans"/>
                <a:ea typeface="Gill Sans"/>
                <a:cs typeface="Gill Sans"/>
                <a:sym typeface="Gill Sans"/>
              </a:rPr>
              <a:t>Asteroid/Debris/Misc</a:t>
            </a:r>
            <a:r>
              <a:rPr sz="2325">
                <a:solidFill>
                  <a:srgbClr val="535353"/>
                </a:solidFill>
              </a:rPr>
              <a:t> : It is extends from space objects, collections with these objects cause special effects, </a:t>
            </a:r>
            <a:endParaRPr sz="2325">
              <a:solidFill>
                <a:srgbClr val="535353"/>
              </a:solidFill>
            </a:endParaRPr>
          </a:p>
          <a:p>
            <a:pPr lvl="0" marL="252652" indent="-252652" defTabSz="543305">
              <a:lnSpc>
                <a:spcPct val="110000"/>
              </a:lnSpc>
              <a:spcBef>
                <a:spcPts val="1100"/>
              </a:spcBef>
              <a:buClr>
                <a:srgbClr val="535353"/>
              </a:buClr>
              <a:defRPr sz="1800">
                <a:solidFill>
                  <a:srgbClr val="000000"/>
                </a:solidFill>
              </a:defRPr>
            </a:pPr>
            <a:r>
              <a:rPr sz="2325">
                <a:solidFill>
                  <a:srgbClr val="535353"/>
                </a:solidFill>
                <a:latin typeface="Gill Sans"/>
                <a:ea typeface="Gill Sans"/>
                <a:cs typeface="Gill Sans"/>
                <a:sym typeface="Gill Sans"/>
              </a:rPr>
              <a:t>StarFighter</a:t>
            </a:r>
            <a:r>
              <a:rPr sz="2325">
                <a:solidFill>
                  <a:srgbClr val="535353"/>
                </a:solidFill>
              </a:rPr>
              <a:t> : It extends space objects and has a special model - decided by the player, a collection of weapons.</a:t>
            </a:r>
            <a:endParaRPr sz="2325">
              <a:solidFill>
                <a:srgbClr val="535353"/>
              </a:solidFill>
            </a:endParaRPr>
          </a:p>
          <a:p>
            <a:pPr lvl="0" marL="252652" indent="-252652" defTabSz="543305">
              <a:lnSpc>
                <a:spcPct val="110000"/>
              </a:lnSpc>
              <a:spcBef>
                <a:spcPts val="1100"/>
              </a:spcBef>
              <a:buClr>
                <a:srgbClr val="535353"/>
              </a:buClr>
              <a:defRPr sz="1800">
                <a:solidFill>
                  <a:srgbClr val="000000"/>
                </a:solidFill>
              </a:defRPr>
            </a:pPr>
            <a:r>
              <a:rPr sz="2325">
                <a:solidFill>
                  <a:srgbClr val="535353"/>
                </a:solidFill>
                <a:latin typeface="Gill Sans"/>
                <a:ea typeface="Gill Sans"/>
                <a:cs typeface="Gill Sans"/>
                <a:sym typeface="Gill Sans"/>
              </a:rPr>
              <a:t>World</a:t>
            </a:r>
            <a:r>
              <a:rPr sz="2325">
                <a:solidFill>
                  <a:srgbClr val="535353"/>
                </a:solidFill>
              </a:rPr>
              <a:t> : The world is a collection of SpaceObjects, and surfaces, which are implemented as cuboids. Every game has a fixed world, and players interact with it. It has its own render.</a:t>
            </a:r>
            <a:endParaRPr sz="2325">
              <a:solidFill>
                <a:srgbClr val="535353"/>
              </a:solidFill>
            </a:endParaRPr>
          </a:p>
          <a:p>
            <a:pPr lvl="0" marL="252652" indent="-252652" defTabSz="543305">
              <a:lnSpc>
                <a:spcPct val="110000"/>
              </a:lnSpc>
              <a:spcBef>
                <a:spcPts val="1100"/>
              </a:spcBef>
              <a:buClr>
                <a:srgbClr val="535353"/>
              </a:buClr>
              <a:defRPr sz="1800">
                <a:solidFill>
                  <a:srgbClr val="000000"/>
                </a:solidFill>
              </a:defRPr>
            </a:pPr>
            <a:r>
              <a:rPr sz="2325">
                <a:solidFill>
                  <a:srgbClr val="535353"/>
                </a:solidFill>
                <a:latin typeface="Gill Sans"/>
                <a:ea typeface="Gill Sans"/>
                <a:cs typeface="Gill Sans"/>
                <a:sym typeface="Gill Sans"/>
              </a:rPr>
              <a:t>NetworkManager</a:t>
            </a:r>
            <a:r>
              <a:rPr sz="2325">
                <a:solidFill>
                  <a:srgbClr val="535353"/>
                </a:solidFill>
              </a:rPr>
              <a:t> : We plan on using UDP for our network. Our game is a high-performance game and packet loss would very bad.</a:t>
            </a:r>
            <a:endParaRPr sz="2325">
              <a:solidFill>
                <a:srgbClr val="535353"/>
              </a:solidFill>
            </a:endParaRPr>
          </a:p>
          <a:p>
            <a:pPr lvl="0" marL="252652" indent="-252652" defTabSz="543305">
              <a:lnSpc>
                <a:spcPct val="110000"/>
              </a:lnSpc>
              <a:spcBef>
                <a:spcPts val="1100"/>
              </a:spcBef>
              <a:buClr>
                <a:srgbClr val="535353"/>
              </a:buClr>
              <a:defRPr sz="1800">
                <a:solidFill>
                  <a:srgbClr val="000000"/>
                </a:solidFill>
              </a:defRPr>
            </a:pPr>
            <a:r>
              <a:rPr sz="2325">
                <a:solidFill>
                  <a:srgbClr val="535353"/>
                </a:solidFill>
                <a:latin typeface="Gill Sans"/>
                <a:ea typeface="Gill Sans"/>
                <a:cs typeface="Gill Sans"/>
                <a:sym typeface="Gill Sans"/>
              </a:rPr>
              <a:t>Event</a:t>
            </a:r>
            <a:r>
              <a:rPr sz="2325">
                <a:solidFill>
                  <a:srgbClr val="535353"/>
                </a:solidFill>
              </a:rPr>
              <a:t> : Since the game is a real time game, it can be modeled as a sequence of events. Each of these events can be detected by individual players and communicated to the entire network.</a:t>
            </a:r>
            <a:endParaRPr sz="2325">
              <a:solidFill>
                <a:srgbClr val="535353"/>
              </a:solidFill>
            </a:endParaRPr>
          </a:p>
          <a:p>
            <a:pPr lvl="0" marL="252652" indent="-252652" defTabSz="543305">
              <a:lnSpc>
                <a:spcPct val="110000"/>
              </a:lnSpc>
              <a:spcBef>
                <a:spcPts val="1100"/>
              </a:spcBef>
              <a:buClr>
                <a:srgbClr val="535353"/>
              </a:buClr>
              <a:defRPr sz="1800">
                <a:solidFill>
                  <a:srgbClr val="000000"/>
                </a:solidFill>
              </a:defRPr>
            </a:pPr>
            <a:r>
              <a:rPr sz="2325">
                <a:solidFill>
                  <a:srgbClr val="535353"/>
                </a:solidFill>
                <a:latin typeface="Gill Sans"/>
                <a:ea typeface="Gill Sans"/>
                <a:cs typeface="Gill Sans"/>
                <a:sym typeface="Gill Sans"/>
              </a:rPr>
              <a:t>Player</a:t>
            </a:r>
            <a:r>
              <a:rPr sz="2325">
                <a:solidFill>
                  <a:srgbClr val="535353"/>
                </a:solidFill>
              </a:rPr>
              <a:t> : A NetworkManager object, the current game state,  queue events to process and event handlers, and a chat box which also functions as an event log. It also has functions to handle user input.</a:t>
            </a:r>
            <a:endParaRPr sz="2325">
              <a:solidFill>
                <a:srgbClr val="535353"/>
              </a:solidFill>
            </a:endParaRPr>
          </a:p>
          <a:p>
            <a:pPr lvl="0" marL="252652" indent="-252652" defTabSz="543305">
              <a:lnSpc>
                <a:spcPct val="110000"/>
              </a:lnSpc>
              <a:spcBef>
                <a:spcPts val="1100"/>
              </a:spcBef>
              <a:buClr>
                <a:srgbClr val="535353"/>
              </a:buClr>
              <a:defRPr sz="1800">
                <a:solidFill>
                  <a:srgbClr val="000000"/>
                </a:solidFill>
              </a:defRPr>
            </a:pPr>
            <a:r>
              <a:rPr sz="2325">
                <a:solidFill>
                  <a:srgbClr val="535353"/>
                </a:solidFill>
                <a:latin typeface="Gill Sans"/>
                <a:ea typeface="Gill Sans"/>
                <a:cs typeface="Gill Sans"/>
                <a:sym typeface="Gill Sans"/>
              </a:rPr>
              <a:t>AIPlayer</a:t>
            </a:r>
            <a:r>
              <a:rPr sz="2325">
                <a:solidFill>
                  <a:srgbClr val="535353"/>
                </a:solidFill>
              </a:rPr>
              <a:t> : The AI player extends the Player, but instead of being controlled by user input, it is controlled by code.</a:t>
            </a:r>
          </a:p>
        </p:txBody>
      </p:sp>
    </p:spTree>
  </p:cSld>
  <p:clrMapOvr>
    <a:masterClrMapping/>
  </p:clrMapOvr>
  <p:transition spd="med" advClick="1"/>
</p:sld>
</file>

<file path=ppt/slides/slide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2" name="Shape 42"/>
          <p:cNvSpPr/>
          <p:nvPr/>
        </p:nvSpPr>
        <p:spPr>
          <a:xfrm>
            <a:off x="5193704" y="391143"/>
            <a:ext cx="2617392" cy="876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5300">
                <a:latin typeface="Gill Sans"/>
                <a:ea typeface="Gill Sans"/>
                <a:cs typeface="Gill Sans"/>
                <a:sym typeface="Gill Sans"/>
              </a:defRPr>
            </a:lvl1pPr>
          </a:lstStyle>
          <a:p>
            <a:pPr lvl="0">
              <a:defRPr sz="1800">
                <a:solidFill>
                  <a:srgbClr val="000000"/>
                </a:solidFill>
              </a:defRPr>
            </a:pPr>
            <a:r>
              <a:rPr sz="5300">
                <a:solidFill>
                  <a:srgbClr val="535353"/>
                </a:solidFill>
              </a:rPr>
              <a:t>Network</a:t>
            </a:r>
          </a:p>
        </p:txBody>
      </p:sp>
      <p:sp>
        <p:nvSpPr>
          <p:cNvPr id="43" name="Shape 43"/>
          <p:cNvSpPr/>
          <p:nvPr>
            <p:ph type="body" idx="1"/>
          </p:nvPr>
        </p:nvSpPr>
        <p:spPr>
          <a:xfrm>
            <a:off x="306805" y="2632910"/>
            <a:ext cx="8931979" cy="7658844"/>
          </a:xfrm>
          <a:prstGeom prst="rect">
            <a:avLst/>
          </a:prstGeom>
        </p:spPr>
        <p:txBody>
          <a:bodyPr anchor="t"/>
          <a:lstStyle/>
          <a:p>
            <a:pPr lvl="0" marL="0" indent="0">
              <a:spcBef>
                <a:spcPts val="1300"/>
              </a:spcBef>
              <a:buSzTx/>
              <a:buNone/>
              <a:defRPr sz="1800">
                <a:solidFill>
                  <a:srgbClr val="000000"/>
                </a:solidFill>
              </a:defRPr>
            </a:pPr>
            <a:r>
              <a:rPr sz="2900">
                <a:solidFill>
                  <a:srgbClr val="535353"/>
                </a:solidFill>
                <a:latin typeface="Gill Sans"/>
                <a:ea typeface="Gill Sans"/>
                <a:cs typeface="Gill Sans"/>
                <a:sym typeface="Gill Sans"/>
              </a:rPr>
              <a:t>Why UDP?</a:t>
            </a:r>
            <a:endParaRPr sz="2900">
              <a:solidFill>
                <a:srgbClr val="535353"/>
              </a:solidFill>
              <a:latin typeface="Gill Sans"/>
              <a:ea typeface="Gill Sans"/>
              <a:cs typeface="Gill Sans"/>
              <a:sym typeface="Gill Sans"/>
            </a:endParaRPr>
          </a:p>
          <a:p>
            <a:pPr lvl="0" marL="328267" indent="-328267">
              <a:spcBef>
                <a:spcPts val="1300"/>
              </a:spcBef>
              <a:buClr>
                <a:srgbClr val="535353"/>
              </a:buClr>
              <a:defRPr sz="1800">
                <a:solidFill>
                  <a:srgbClr val="000000"/>
                </a:solidFill>
              </a:defRPr>
            </a:pPr>
            <a:r>
              <a:rPr sz="2900">
                <a:solidFill>
                  <a:srgbClr val="535353"/>
                </a:solidFill>
              </a:rPr>
              <a:t>Our FPS is a high performance game, so speed is an absolute necessity.</a:t>
            </a:r>
            <a:endParaRPr sz="2900">
              <a:solidFill>
                <a:srgbClr val="535353"/>
              </a:solidFill>
            </a:endParaRPr>
          </a:p>
          <a:p>
            <a:pPr lvl="0" marL="328267" indent="-328267">
              <a:spcBef>
                <a:spcPts val="1300"/>
              </a:spcBef>
              <a:buClr>
                <a:srgbClr val="535353"/>
              </a:buClr>
              <a:defRPr sz="1800">
                <a:solidFill>
                  <a:srgbClr val="000000"/>
                </a:solidFill>
              </a:defRPr>
            </a:pPr>
            <a:r>
              <a:rPr sz="2900">
                <a:solidFill>
                  <a:srgbClr val="535353"/>
                </a:solidFill>
              </a:rPr>
              <a:t>TCP, though being reliable, is not fast enough to be suited to our purposes. </a:t>
            </a:r>
            <a:endParaRPr sz="2900">
              <a:solidFill>
                <a:srgbClr val="535353"/>
              </a:solidFill>
            </a:endParaRPr>
          </a:p>
          <a:p>
            <a:pPr lvl="0" marL="328267" indent="-328267">
              <a:spcBef>
                <a:spcPts val="1300"/>
              </a:spcBef>
              <a:buClr>
                <a:srgbClr val="535353"/>
              </a:buClr>
              <a:defRPr sz="1800">
                <a:solidFill>
                  <a:srgbClr val="000000"/>
                </a:solidFill>
              </a:defRPr>
            </a:pPr>
            <a:r>
              <a:rPr sz="2900">
                <a:solidFill>
                  <a:srgbClr val="535353"/>
                </a:solidFill>
              </a:rPr>
              <a:t>A small percentage of data loss does not affect our game too much.</a:t>
            </a:r>
            <a:endParaRPr sz="2900">
              <a:solidFill>
                <a:srgbClr val="535353"/>
              </a:solidFill>
            </a:endParaRPr>
          </a:p>
          <a:p>
            <a:pPr lvl="0" marL="0" indent="0">
              <a:spcBef>
                <a:spcPts val="1300"/>
              </a:spcBef>
              <a:buSzTx/>
              <a:buNone/>
              <a:defRPr sz="1800">
                <a:solidFill>
                  <a:srgbClr val="000000"/>
                </a:solidFill>
              </a:defRPr>
            </a:pPr>
            <a:r>
              <a:rPr sz="2900">
                <a:solidFill>
                  <a:srgbClr val="535353"/>
                </a:solidFill>
                <a:latin typeface="Gill Sans"/>
                <a:ea typeface="Gill Sans"/>
                <a:cs typeface="Gill Sans"/>
                <a:sym typeface="Gill Sans"/>
              </a:rPr>
              <a:t>How to detect drops?</a:t>
            </a:r>
            <a:endParaRPr sz="2900">
              <a:solidFill>
                <a:srgbClr val="535353"/>
              </a:solidFill>
              <a:latin typeface="Gill Sans"/>
              <a:ea typeface="Gill Sans"/>
              <a:cs typeface="Gill Sans"/>
              <a:sym typeface="Gill Sans"/>
            </a:endParaRPr>
          </a:p>
          <a:p>
            <a:pPr lvl="0" marL="328267" indent="-328267">
              <a:spcBef>
                <a:spcPts val="1300"/>
              </a:spcBef>
              <a:buClr>
                <a:srgbClr val="535353"/>
              </a:buClr>
              <a:defRPr sz="1800">
                <a:solidFill>
                  <a:srgbClr val="000000"/>
                </a:solidFill>
              </a:defRPr>
            </a:pPr>
            <a:r>
              <a:rPr sz="2900">
                <a:solidFill>
                  <a:srgbClr val="535353"/>
                </a:solidFill>
              </a:rPr>
              <a:t>Each user sends messages at a regular interval to all other users, and the other users reply.</a:t>
            </a:r>
          </a:p>
        </p:txBody>
      </p:sp>
      <p:pic>
        <p:nvPicPr>
          <p:cNvPr id="44" name="pasted-image.tif"/>
          <p:cNvPicPr/>
          <p:nvPr/>
        </p:nvPicPr>
        <p:blipFill>
          <a:blip r:embed="rId2">
            <a:extLst/>
          </a:blip>
          <a:stretch>
            <a:fillRect/>
          </a:stretch>
        </p:blipFill>
        <p:spPr>
          <a:xfrm>
            <a:off x="9438796" y="3508190"/>
            <a:ext cx="3330003" cy="3266210"/>
          </a:xfrm>
          <a:prstGeom prst="rect">
            <a:avLst/>
          </a:prstGeom>
          <a:ln w="12700">
            <a:miter lim="400000"/>
          </a:ln>
        </p:spPr>
      </p:pic>
      <p:sp>
        <p:nvSpPr>
          <p:cNvPr id="45" name="Shape 45"/>
          <p:cNvSpPr/>
          <p:nvPr/>
        </p:nvSpPr>
        <p:spPr>
          <a:xfrm>
            <a:off x="283979" y="1692923"/>
            <a:ext cx="12729610" cy="118872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lnSpc>
                <a:spcPct val="120000"/>
              </a:lnSpc>
              <a:spcBef>
                <a:spcPts val="2400"/>
              </a:spcBef>
              <a:defRPr sz="2900"/>
            </a:lvl1pPr>
          </a:lstStyle>
          <a:p>
            <a:pPr lvl="0">
              <a:defRPr sz="1800">
                <a:solidFill>
                  <a:srgbClr val="000000"/>
                </a:solidFill>
              </a:defRPr>
            </a:pPr>
            <a:r>
              <a:rPr sz="2900">
                <a:solidFill>
                  <a:srgbClr val="535353"/>
                </a:solidFill>
              </a:rPr>
              <a:t>We have decided to use UDP for handling network connections and communication. </a:t>
            </a:r>
            <a:endParaRPr sz="2900">
              <a:solidFill>
                <a:srgbClr val="535353"/>
              </a:solidFill>
            </a:endParaRPr>
          </a:p>
        </p:txBody>
      </p:sp>
    </p:spTree>
  </p:cSld>
  <p:clrMapOvr>
    <a:masterClrMapping/>
  </p:clrMapOvr>
  <p:transition spd="med" advClick="1"/>
</p:sld>
</file>

<file path=ppt/slides/slide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7" name="Shape 47"/>
          <p:cNvSpPr/>
          <p:nvPr/>
        </p:nvSpPr>
        <p:spPr>
          <a:xfrm>
            <a:off x="4510980" y="272499"/>
            <a:ext cx="3982840" cy="685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000">
                <a:latin typeface="Gill Sans"/>
                <a:ea typeface="Gill Sans"/>
                <a:cs typeface="Gill Sans"/>
                <a:sym typeface="Gill Sans"/>
              </a:defRPr>
            </a:lvl1pPr>
          </a:lstStyle>
          <a:p>
            <a:pPr lvl="0">
              <a:defRPr sz="1800">
                <a:solidFill>
                  <a:srgbClr val="000000"/>
                </a:solidFill>
              </a:defRPr>
            </a:pPr>
            <a:r>
              <a:rPr sz="4000">
                <a:solidFill>
                  <a:srgbClr val="535353"/>
                </a:solidFill>
              </a:rPr>
              <a:t>Graphics &amp; Physics</a:t>
            </a:r>
          </a:p>
        </p:txBody>
      </p:sp>
      <p:sp>
        <p:nvSpPr>
          <p:cNvPr id="48" name="Shape 48"/>
          <p:cNvSpPr/>
          <p:nvPr>
            <p:ph type="body" idx="1"/>
          </p:nvPr>
        </p:nvSpPr>
        <p:spPr>
          <a:xfrm>
            <a:off x="355600" y="1750487"/>
            <a:ext cx="12293600" cy="7573755"/>
          </a:xfrm>
          <a:prstGeom prst="rect">
            <a:avLst/>
          </a:prstGeom>
        </p:spPr>
        <p:txBody>
          <a:bodyPr anchor="t"/>
          <a:lstStyle/>
          <a:p>
            <a:pPr lvl="0" marL="0" indent="0">
              <a:spcBef>
                <a:spcPts val="1400"/>
              </a:spcBef>
              <a:buSzTx/>
              <a:buNone/>
              <a:defRPr sz="1800">
                <a:solidFill>
                  <a:srgbClr val="000000"/>
                </a:solidFill>
              </a:defRPr>
            </a:pPr>
            <a:r>
              <a:rPr sz="3100">
                <a:solidFill>
                  <a:srgbClr val="535353"/>
                </a:solidFill>
                <a:latin typeface="Gill Sans"/>
                <a:ea typeface="Gill Sans"/>
                <a:cs typeface="Gill Sans"/>
                <a:sym typeface="Gill Sans"/>
              </a:rPr>
              <a:t>Physics, Collisions and Collision Detection:</a:t>
            </a:r>
            <a:endParaRPr sz="3100">
              <a:solidFill>
                <a:srgbClr val="535353"/>
              </a:solidFill>
              <a:latin typeface="Gill Sans"/>
              <a:ea typeface="Gill Sans"/>
              <a:cs typeface="Gill Sans"/>
              <a:sym typeface="Gill Sans"/>
            </a:endParaRPr>
          </a:p>
          <a:p>
            <a:pPr lvl="0" marL="305628" indent="-305628">
              <a:spcBef>
                <a:spcPts val="1400"/>
              </a:spcBef>
              <a:buClr>
                <a:srgbClr val="535353"/>
              </a:buClr>
              <a:defRPr sz="1800">
                <a:solidFill>
                  <a:srgbClr val="000000"/>
                </a:solidFill>
              </a:defRPr>
            </a:pPr>
            <a:r>
              <a:rPr sz="2700">
                <a:solidFill>
                  <a:srgbClr val="535353"/>
                </a:solidFill>
              </a:rPr>
              <a:t>The Physics will be sophisticate enough to handle rotating objects. </a:t>
            </a:r>
            <a:endParaRPr sz="2700">
              <a:solidFill>
                <a:srgbClr val="535353"/>
              </a:solidFill>
            </a:endParaRPr>
          </a:p>
          <a:p>
            <a:pPr lvl="0" marL="305628" indent="-305628">
              <a:spcBef>
                <a:spcPts val="1400"/>
              </a:spcBef>
              <a:buClr>
                <a:srgbClr val="535353"/>
              </a:buClr>
              <a:defRPr sz="1800">
                <a:solidFill>
                  <a:srgbClr val="000000"/>
                </a:solidFill>
              </a:defRPr>
            </a:pPr>
            <a:r>
              <a:rPr sz="2700">
                <a:solidFill>
                  <a:srgbClr val="535353"/>
                </a:solidFill>
              </a:rPr>
              <a:t>Collisions will be treated as collisions between bounding cuboids.</a:t>
            </a:r>
            <a:endParaRPr sz="2700">
              <a:solidFill>
                <a:srgbClr val="535353"/>
              </a:solidFill>
            </a:endParaRPr>
          </a:p>
          <a:p>
            <a:pPr lvl="0" marL="305628" indent="-305628">
              <a:spcBef>
                <a:spcPts val="1400"/>
              </a:spcBef>
              <a:buClr>
                <a:srgbClr val="535353"/>
              </a:buClr>
              <a:defRPr sz="1800">
                <a:solidFill>
                  <a:srgbClr val="000000"/>
                </a:solidFill>
              </a:defRPr>
            </a:pPr>
            <a:r>
              <a:rPr sz="2700">
                <a:solidFill>
                  <a:srgbClr val="535353"/>
                </a:solidFill>
              </a:rPr>
              <a:t>Hit detection is high precision and will use smaller cuboids that make up the object. </a:t>
            </a:r>
            <a:endParaRPr sz="2700">
              <a:solidFill>
                <a:srgbClr val="535353"/>
              </a:solidFill>
            </a:endParaRPr>
          </a:p>
          <a:p>
            <a:pPr lvl="0" marL="0" indent="0">
              <a:spcBef>
                <a:spcPts val="1400"/>
              </a:spcBef>
              <a:buSzTx/>
              <a:buNone/>
              <a:defRPr sz="1800">
                <a:solidFill>
                  <a:srgbClr val="000000"/>
                </a:solidFill>
              </a:defRPr>
            </a:pPr>
            <a:endParaRPr sz="2700">
              <a:solidFill>
                <a:srgbClr val="535353"/>
              </a:solidFill>
            </a:endParaRPr>
          </a:p>
          <a:p>
            <a:pPr lvl="0" marL="0" indent="0">
              <a:spcBef>
                <a:spcPts val="1400"/>
              </a:spcBef>
              <a:buSzTx/>
              <a:buNone/>
              <a:defRPr sz="1800">
                <a:solidFill>
                  <a:srgbClr val="000000"/>
                </a:solidFill>
              </a:defRPr>
            </a:pPr>
            <a:r>
              <a:rPr sz="3100">
                <a:solidFill>
                  <a:srgbClr val="535353"/>
                </a:solidFill>
                <a:latin typeface="Gill Sans"/>
                <a:ea typeface="Gill Sans"/>
                <a:cs typeface="Gill Sans"/>
                <a:sym typeface="Gill Sans"/>
              </a:rPr>
              <a:t>Graphics and Models:</a:t>
            </a:r>
            <a:endParaRPr sz="3100">
              <a:solidFill>
                <a:srgbClr val="535353"/>
              </a:solidFill>
              <a:latin typeface="Gill Sans"/>
              <a:ea typeface="Gill Sans"/>
              <a:cs typeface="Gill Sans"/>
              <a:sym typeface="Gill Sans"/>
            </a:endParaRPr>
          </a:p>
          <a:p>
            <a:pPr lvl="0" marL="305628" indent="-305628">
              <a:spcBef>
                <a:spcPts val="1400"/>
              </a:spcBef>
              <a:buClr>
                <a:srgbClr val="535353"/>
              </a:buClr>
              <a:defRPr sz="1800">
                <a:solidFill>
                  <a:srgbClr val="000000"/>
                </a:solidFill>
              </a:defRPr>
            </a:pPr>
            <a:r>
              <a:rPr sz="2700">
                <a:solidFill>
                  <a:srgbClr val="535353"/>
                </a:solidFill>
              </a:rPr>
              <a:t>OpenGL, OpenAL for graphics and music.  </a:t>
            </a:r>
            <a:endParaRPr sz="2700">
              <a:solidFill>
                <a:srgbClr val="535353"/>
              </a:solidFill>
            </a:endParaRPr>
          </a:p>
          <a:p>
            <a:pPr lvl="0" marL="305628" indent="-305628">
              <a:spcBef>
                <a:spcPts val="1400"/>
              </a:spcBef>
              <a:buClr>
                <a:srgbClr val="535353"/>
              </a:buClr>
              <a:defRPr sz="1800">
                <a:solidFill>
                  <a:srgbClr val="000000"/>
                </a:solidFill>
              </a:defRPr>
            </a:pPr>
            <a:r>
              <a:rPr sz="2700">
                <a:solidFill>
                  <a:srgbClr val="535353"/>
                </a:solidFill>
              </a:rPr>
              <a:t>The models will be made using blender.  It is possible to import OBJ files made using blender.</a:t>
            </a:r>
            <a:endParaRPr sz="2700">
              <a:solidFill>
                <a:srgbClr val="535353"/>
              </a:solidFill>
            </a:endParaRPr>
          </a:p>
          <a:p>
            <a:pPr lvl="0" marL="305628" indent="-305628">
              <a:spcBef>
                <a:spcPts val="1400"/>
              </a:spcBef>
              <a:buClr>
                <a:srgbClr val="535353"/>
              </a:buClr>
              <a:defRPr sz="1800">
                <a:solidFill>
                  <a:srgbClr val="000000"/>
                </a:solidFill>
              </a:defRPr>
            </a:pPr>
            <a:r>
              <a:rPr sz="2700">
                <a:solidFill>
                  <a:srgbClr val="535353"/>
                </a:solidFill>
              </a:rPr>
              <a:t>Objects that will be modeled are : map, starships, asteroids, droids and other objects such as repair kits, weapons etc. </a:t>
            </a:r>
            <a:endParaRPr sz="2700">
              <a:solidFill>
                <a:srgbClr val="535353"/>
              </a:solidFill>
            </a:endParaRPr>
          </a:p>
        </p:txBody>
      </p:sp>
    </p:spTree>
  </p:cSld>
  <p:clrMapOvr>
    <a:masterClrMapping/>
  </p:clrMapOvr>
  <p:transition spd="med" advClick="1"/>
</p:sld>
</file>

<file path=ppt/slides/slide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0" name="Shape 50"/>
          <p:cNvSpPr/>
          <p:nvPr/>
        </p:nvSpPr>
        <p:spPr>
          <a:xfrm>
            <a:off x="4799831" y="272499"/>
            <a:ext cx="3405138" cy="685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000">
                <a:latin typeface="Gill Sans"/>
                <a:ea typeface="Gill Sans"/>
                <a:cs typeface="Gill Sans"/>
                <a:sym typeface="Gill Sans"/>
              </a:defRPr>
            </a:lvl1pPr>
          </a:lstStyle>
          <a:p>
            <a:pPr lvl="0">
              <a:defRPr sz="1800">
                <a:solidFill>
                  <a:srgbClr val="000000"/>
                </a:solidFill>
              </a:defRPr>
            </a:pPr>
            <a:r>
              <a:rPr sz="4000">
                <a:solidFill>
                  <a:srgbClr val="535353"/>
                </a:solidFill>
              </a:rPr>
              <a:t>Players &amp; World</a:t>
            </a:r>
          </a:p>
        </p:txBody>
      </p:sp>
      <p:sp>
        <p:nvSpPr>
          <p:cNvPr id="51" name="Shape 51"/>
          <p:cNvSpPr/>
          <p:nvPr>
            <p:ph type="body" idx="1"/>
          </p:nvPr>
        </p:nvSpPr>
        <p:spPr>
          <a:xfrm>
            <a:off x="355600" y="1724589"/>
            <a:ext cx="12293600" cy="7132410"/>
          </a:xfrm>
          <a:prstGeom prst="rect">
            <a:avLst/>
          </a:prstGeom>
        </p:spPr>
        <p:txBody>
          <a:bodyPr anchor="t"/>
          <a:lstStyle/>
          <a:p>
            <a:pPr lvl="0" marL="0" indent="0">
              <a:spcBef>
                <a:spcPts val="1400"/>
              </a:spcBef>
              <a:buSzTx/>
              <a:buNone/>
              <a:defRPr sz="1800">
                <a:solidFill>
                  <a:srgbClr val="000000"/>
                </a:solidFill>
              </a:defRPr>
            </a:pPr>
            <a:r>
              <a:rPr sz="3000">
                <a:solidFill>
                  <a:srgbClr val="535353"/>
                </a:solidFill>
                <a:latin typeface="Gill Sans"/>
                <a:ea typeface="Gill Sans"/>
                <a:cs typeface="Gill Sans"/>
                <a:sym typeface="Gill Sans"/>
              </a:rPr>
              <a:t>User Controlled</a:t>
            </a:r>
            <a:r>
              <a:rPr sz="3000">
                <a:solidFill>
                  <a:srgbClr val="535353"/>
                </a:solidFill>
              </a:rPr>
              <a:t>:</a:t>
            </a:r>
            <a:endParaRPr sz="3000">
              <a:solidFill>
                <a:srgbClr val="535353"/>
              </a:solidFill>
            </a:endParaRPr>
          </a:p>
          <a:p>
            <a:pPr lvl="0" marL="339586" indent="-339586">
              <a:spcBef>
                <a:spcPts val="1400"/>
              </a:spcBef>
              <a:buClr>
                <a:srgbClr val="535353"/>
              </a:buClr>
              <a:defRPr sz="1800">
                <a:solidFill>
                  <a:srgbClr val="000000"/>
                </a:solidFill>
              </a:defRPr>
            </a:pPr>
            <a:r>
              <a:rPr sz="2500">
                <a:solidFill>
                  <a:srgbClr val="535353"/>
                </a:solidFill>
              </a:rPr>
              <a:t>Every user has a main window, there will be no notion of persistence. ( think Counter Strike )</a:t>
            </a:r>
            <a:endParaRPr sz="2500">
              <a:solidFill>
                <a:srgbClr val="535353"/>
              </a:solidFill>
            </a:endParaRPr>
          </a:p>
          <a:p>
            <a:pPr lvl="0" marL="339586" indent="-339586">
              <a:spcBef>
                <a:spcPts val="1400"/>
              </a:spcBef>
              <a:buClr>
                <a:srgbClr val="535353"/>
              </a:buClr>
              <a:defRPr sz="1800">
                <a:solidFill>
                  <a:srgbClr val="000000"/>
                </a:solidFill>
              </a:defRPr>
            </a:pPr>
            <a:r>
              <a:rPr sz="2500">
                <a:solidFill>
                  <a:srgbClr val="535353"/>
                </a:solidFill>
              </a:rPr>
              <a:t>Load outs can be chosen by the user.</a:t>
            </a:r>
            <a:endParaRPr sz="2500">
              <a:solidFill>
                <a:srgbClr val="535353"/>
              </a:solidFill>
            </a:endParaRPr>
          </a:p>
          <a:p>
            <a:pPr lvl="0" marL="0" indent="0">
              <a:spcBef>
                <a:spcPts val="1400"/>
              </a:spcBef>
              <a:buSzTx/>
              <a:buNone/>
              <a:defRPr sz="1800">
                <a:solidFill>
                  <a:srgbClr val="000000"/>
                </a:solidFill>
              </a:defRPr>
            </a:pPr>
            <a:r>
              <a:rPr sz="3000">
                <a:solidFill>
                  <a:srgbClr val="535353"/>
                </a:solidFill>
                <a:latin typeface="Gill Sans"/>
                <a:ea typeface="Gill Sans"/>
                <a:cs typeface="Gill Sans"/>
                <a:sym typeface="Gill Sans"/>
              </a:rPr>
              <a:t>AI</a:t>
            </a:r>
            <a:r>
              <a:rPr sz="3000">
                <a:solidFill>
                  <a:srgbClr val="535353"/>
                </a:solidFill>
              </a:rPr>
              <a:t> </a:t>
            </a:r>
            <a:r>
              <a:rPr sz="3000">
                <a:solidFill>
                  <a:srgbClr val="535353"/>
                </a:solidFill>
                <a:latin typeface="Gill Sans"/>
                <a:ea typeface="Gill Sans"/>
                <a:cs typeface="Gill Sans"/>
                <a:sym typeface="Gill Sans"/>
              </a:rPr>
              <a:t>Players</a:t>
            </a:r>
            <a:r>
              <a:rPr sz="3000">
                <a:solidFill>
                  <a:srgbClr val="535353"/>
                </a:solidFill>
              </a:rPr>
              <a:t>:</a:t>
            </a:r>
            <a:endParaRPr sz="3000">
              <a:solidFill>
                <a:srgbClr val="535353"/>
              </a:solidFill>
            </a:endParaRPr>
          </a:p>
          <a:p>
            <a:pPr lvl="0" marL="339586" indent="-339586">
              <a:spcBef>
                <a:spcPts val="1400"/>
              </a:spcBef>
              <a:buClr>
                <a:srgbClr val="535353"/>
              </a:buClr>
              <a:defRPr sz="1800">
                <a:solidFill>
                  <a:srgbClr val="000000"/>
                </a:solidFill>
              </a:defRPr>
            </a:pPr>
            <a:r>
              <a:rPr sz="2500">
                <a:solidFill>
                  <a:srgbClr val="535353"/>
                </a:solidFill>
              </a:rPr>
              <a:t>Every world has a maximum of 4 AI players, they will be distributed across users. Their objective is the same as the user players. As the game is not turn-based, minimax will not work. Hence, reinforcement learning will be done to make an effective AI. We will keep different difficulties for the AI : easy, medium and hard.</a:t>
            </a:r>
            <a:endParaRPr sz="2500">
              <a:solidFill>
                <a:srgbClr val="535353"/>
              </a:solidFill>
            </a:endParaRPr>
          </a:p>
          <a:p>
            <a:pPr lvl="0" marL="0" indent="0">
              <a:spcBef>
                <a:spcPts val="1400"/>
              </a:spcBef>
              <a:buSzTx/>
              <a:buNone/>
              <a:defRPr sz="1800">
                <a:solidFill>
                  <a:srgbClr val="000000"/>
                </a:solidFill>
              </a:defRPr>
            </a:pPr>
            <a:r>
              <a:rPr sz="3000">
                <a:solidFill>
                  <a:srgbClr val="535353"/>
                </a:solidFill>
                <a:latin typeface="Gill Sans"/>
                <a:ea typeface="Gill Sans"/>
                <a:cs typeface="Gill Sans"/>
                <a:sym typeface="Gill Sans"/>
              </a:rPr>
              <a:t>AI World</a:t>
            </a:r>
            <a:r>
              <a:rPr sz="3000">
                <a:solidFill>
                  <a:srgbClr val="535353"/>
                </a:solidFill>
              </a:rPr>
              <a:t>:</a:t>
            </a:r>
            <a:endParaRPr sz="3000">
              <a:solidFill>
                <a:srgbClr val="535353"/>
              </a:solidFill>
              <a:latin typeface="Gill Sans"/>
              <a:ea typeface="Gill Sans"/>
              <a:cs typeface="Gill Sans"/>
              <a:sym typeface="Gill Sans"/>
            </a:endParaRPr>
          </a:p>
          <a:p>
            <a:pPr lvl="0" marL="339586" indent="-339586">
              <a:spcBef>
                <a:spcPts val="1400"/>
              </a:spcBef>
              <a:buClr>
                <a:srgbClr val="535353"/>
              </a:buClr>
              <a:defRPr sz="1800">
                <a:solidFill>
                  <a:srgbClr val="000000"/>
                </a:solidFill>
              </a:defRPr>
            </a:pPr>
            <a:r>
              <a:rPr sz="2500">
                <a:solidFill>
                  <a:srgbClr val="535353"/>
                </a:solidFill>
              </a:rPr>
              <a:t>The world has is determined fully upon creation of the game. Randomness will be introduced in the positioning of the repair kits, asteroids etc. for creation of the world. The data about the world is conveyed to every player.</a:t>
            </a:r>
          </a:p>
        </p:txBody>
      </p:sp>
    </p:spTree>
  </p:cSld>
  <p:clrMapOvr>
    <a:masterClrMapping/>
  </p:clrMapOvr>
  <p:transition spd="med" advClick="1"/>
</p:sld>
</file>

<file path=ppt/slides/slide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3" name="Shape 53"/>
          <p:cNvSpPr/>
          <p:nvPr/>
        </p:nvSpPr>
        <p:spPr>
          <a:xfrm>
            <a:off x="4527041" y="450633"/>
            <a:ext cx="395071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latin typeface="Gill Sans"/>
                <a:ea typeface="Gill Sans"/>
                <a:cs typeface="Gill Sans"/>
                <a:sym typeface="Gill Sans"/>
              </a:defRPr>
            </a:lvl1pPr>
          </a:lstStyle>
          <a:p>
            <a:pPr lvl="0">
              <a:defRPr sz="1800">
                <a:solidFill>
                  <a:srgbClr val="000000"/>
                </a:solidFill>
              </a:defRPr>
            </a:pPr>
            <a:r>
              <a:rPr sz="3600">
                <a:solidFill>
                  <a:srgbClr val="535353"/>
                </a:solidFill>
              </a:rPr>
              <a:t>Game Plan : Timeline</a:t>
            </a:r>
          </a:p>
        </p:txBody>
      </p:sp>
      <p:sp>
        <p:nvSpPr>
          <p:cNvPr id="54" name="Shape 54"/>
          <p:cNvSpPr/>
          <p:nvPr/>
        </p:nvSpPr>
        <p:spPr>
          <a:xfrm>
            <a:off x="-8078" y="4398630"/>
            <a:ext cx="12898976" cy="1247501"/>
          </a:xfrm>
          <a:prstGeom prst="rightArrow">
            <a:avLst>
              <a:gd name="adj1" fmla="val 32000"/>
              <a:gd name="adj2" fmla="val 65154"/>
            </a:avLst>
          </a:prstGeom>
          <a:solidFill>
            <a:srgbClr val="AB1802"/>
          </a:solidFill>
          <a:ln w="12700">
            <a:miter lim="400000"/>
          </a:ln>
        </p:spPr>
        <p:txBody>
          <a:bodyPr lIns="50800" tIns="50800" rIns="50800" bIns="50800" anchor="ctr"/>
          <a:lstStyle/>
          <a:p>
            <a:pPr lvl="0">
              <a:defRPr>
                <a:solidFill>
                  <a:srgbClr val="FFFFFF"/>
                </a:solidFill>
              </a:defRPr>
            </a:pPr>
          </a:p>
        </p:txBody>
      </p:sp>
      <p:sp>
        <p:nvSpPr>
          <p:cNvPr id="55" name="Shape 55"/>
          <p:cNvSpPr/>
          <p:nvPr/>
        </p:nvSpPr>
        <p:spPr>
          <a:xfrm rot="16200000">
            <a:off x="399061" y="4180720"/>
            <a:ext cx="609154" cy="457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400">
                <a:latin typeface="Gill Sans"/>
                <a:ea typeface="Gill Sans"/>
                <a:cs typeface="Gill Sans"/>
                <a:sym typeface="Gill Sans"/>
              </a:defRPr>
            </a:lvl1pPr>
          </a:lstStyle>
          <a:p>
            <a:pPr lvl="0">
              <a:defRPr sz="1800">
                <a:solidFill>
                  <a:srgbClr val="000000"/>
                </a:solidFill>
              </a:defRPr>
            </a:pPr>
            <a:r>
              <a:rPr sz="2400">
                <a:solidFill>
                  <a:srgbClr val="535353"/>
                </a:solidFill>
              </a:rPr>
              <a:t>PPT</a:t>
            </a:r>
          </a:p>
        </p:txBody>
      </p:sp>
      <p:sp>
        <p:nvSpPr>
          <p:cNvPr id="56" name="Shape 56"/>
          <p:cNvSpPr/>
          <p:nvPr/>
        </p:nvSpPr>
        <p:spPr>
          <a:xfrm rot="16200000">
            <a:off x="116582" y="3520349"/>
            <a:ext cx="2083143" cy="558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200">
                <a:latin typeface="Gill Sans"/>
                <a:ea typeface="Gill Sans"/>
                <a:cs typeface="Gill Sans"/>
                <a:sym typeface="Gill Sans"/>
              </a:defRPr>
            </a:lvl1pPr>
          </a:lstStyle>
          <a:p>
            <a:pPr lvl="0">
              <a:defRPr sz="1800">
                <a:solidFill>
                  <a:srgbClr val="000000"/>
                </a:solidFill>
              </a:defRPr>
            </a:pPr>
            <a:r>
              <a:rPr sz="3200">
                <a:solidFill>
                  <a:srgbClr val="535353"/>
                </a:solidFill>
              </a:rPr>
              <a:t>Design Doc</a:t>
            </a:r>
          </a:p>
        </p:txBody>
      </p:sp>
      <p:sp>
        <p:nvSpPr>
          <p:cNvPr id="57" name="Shape 57"/>
          <p:cNvSpPr/>
          <p:nvPr/>
        </p:nvSpPr>
        <p:spPr>
          <a:xfrm>
            <a:off x="414459" y="5311752"/>
            <a:ext cx="1740844" cy="469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400">
                <a:latin typeface="Gill Sans SemiBold"/>
                <a:ea typeface="Gill Sans SemiBold"/>
                <a:cs typeface="Gill Sans SemiBold"/>
                <a:sym typeface="Gill Sans SemiBold"/>
              </a:defRPr>
            </a:lvl1pPr>
          </a:lstStyle>
          <a:p>
            <a:pPr lvl="0">
              <a:defRPr sz="1800">
                <a:solidFill>
                  <a:srgbClr val="000000"/>
                </a:solidFill>
              </a:defRPr>
            </a:pPr>
            <a:r>
              <a:rPr sz="2400">
                <a:solidFill>
                  <a:srgbClr val="535353"/>
                </a:solidFill>
              </a:rPr>
              <a:t>Hello World</a:t>
            </a:r>
          </a:p>
        </p:txBody>
      </p:sp>
      <p:sp>
        <p:nvSpPr>
          <p:cNvPr id="58" name="Shape 58"/>
          <p:cNvSpPr/>
          <p:nvPr/>
        </p:nvSpPr>
        <p:spPr>
          <a:xfrm>
            <a:off x="1586302" y="4158487"/>
            <a:ext cx="1832174" cy="584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latin typeface="Gill Sans SemiBold"/>
                <a:ea typeface="Gill Sans SemiBold"/>
                <a:cs typeface="Gill Sans SemiBold"/>
                <a:sym typeface="Gill Sans SemiBold"/>
              </a:defRPr>
            </a:lvl1pPr>
          </a:lstStyle>
          <a:p>
            <a:pPr lvl="0">
              <a:defRPr sz="1800">
                <a:solidFill>
                  <a:srgbClr val="000000"/>
                </a:solidFill>
              </a:defRPr>
            </a:pPr>
            <a:r>
              <a:rPr sz="3200">
                <a:solidFill>
                  <a:srgbClr val="535353"/>
                </a:solidFill>
              </a:rPr>
              <a:t>Network </a:t>
            </a:r>
          </a:p>
        </p:txBody>
      </p:sp>
      <p:sp>
        <p:nvSpPr>
          <p:cNvPr id="59" name="Shape 59"/>
          <p:cNvSpPr/>
          <p:nvPr/>
        </p:nvSpPr>
        <p:spPr>
          <a:xfrm>
            <a:off x="2227833" y="5267302"/>
            <a:ext cx="1327064" cy="558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000">
                <a:latin typeface="Gill Sans SemiBold"/>
                <a:ea typeface="Gill Sans SemiBold"/>
                <a:cs typeface="Gill Sans SemiBold"/>
                <a:sym typeface="Gill Sans SemiBold"/>
              </a:defRPr>
            </a:lvl1pPr>
          </a:lstStyle>
          <a:p>
            <a:pPr lvl="0">
              <a:defRPr sz="1800">
                <a:solidFill>
                  <a:srgbClr val="000000"/>
                </a:solidFill>
              </a:defRPr>
            </a:pPr>
            <a:r>
              <a:rPr sz="3000">
                <a:solidFill>
                  <a:srgbClr val="535353"/>
                </a:solidFill>
              </a:rPr>
              <a:t>Cuboid</a:t>
            </a:r>
          </a:p>
        </p:txBody>
      </p:sp>
      <p:sp>
        <p:nvSpPr>
          <p:cNvPr id="60" name="Shape 60"/>
          <p:cNvSpPr/>
          <p:nvPr/>
        </p:nvSpPr>
        <p:spPr>
          <a:xfrm>
            <a:off x="3478622" y="4158487"/>
            <a:ext cx="1382118" cy="584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latin typeface="Gill Sans SemiBold"/>
                <a:ea typeface="Gill Sans SemiBold"/>
                <a:cs typeface="Gill Sans SemiBold"/>
                <a:sym typeface="Gill Sans SemiBold"/>
              </a:defRPr>
            </a:lvl1pPr>
          </a:lstStyle>
          <a:p>
            <a:pPr lvl="0">
              <a:defRPr sz="1800">
                <a:solidFill>
                  <a:srgbClr val="000000"/>
                </a:solidFill>
              </a:defRPr>
            </a:pPr>
            <a:r>
              <a:rPr sz="3200">
                <a:solidFill>
                  <a:srgbClr val="535353"/>
                </a:solidFill>
              </a:rPr>
              <a:t>Physics</a:t>
            </a:r>
          </a:p>
        </p:txBody>
      </p:sp>
      <p:sp>
        <p:nvSpPr>
          <p:cNvPr id="61" name="Shape 61"/>
          <p:cNvSpPr/>
          <p:nvPr/>
        </p:nvSpPr>
        <p:spPr>
          <a:xfrm>
            <a:off x="4979265" y="5178402"/>
            <a:ext cx="2905523" cy="508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600">
                <a:latin typeface="Gill Sans SemiBold"/>
                <a:ea typeface="Gill Sans SemiBold"/>
                <a:cs typeface="Gill Sans SemiBold"/>
                <a:sym typeface="Gill Sans SemiBold"/>
              </a:defRPr>
            </a:lvl1pPr>
          </a:lstStyle>
          <a:p>
            <a:pPr lvl="0">
              <a:defRPr sz="1800">
                <a:solidFill>
                  <a:srgbClr val="000000"/>
                </a:solidFill>
              </a:defRPr>
            </a:pPr>
            <a:r>
              <a:rPr sz="2600">
                <a:solidFill>
                  <a:srgbClr val="535353"/>
                </a:solidFill>
              </a:rPr>
              <a:t>Collision Detection</a:t>
            </a:r>
          </a:p>
        </p:txBody>
      </p:sp>
      <p:sp>
        <p:nvSpPr>
          <p:cNvPr id="62" name="Shape 62"/>
          <p:cNvSpPr/>
          <p:nvPr/>
        </p:nvSpPr>
        <p:spPr>
          <a:xfrm>
            <a:off x="3686885" y="5206044"/>
            <a:ext cx="1111002" cy="838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solidFill>
                  <a:srgbClr val="000000"/>
                </a:solidFill>
              </a:defRPr>
            </a:pPr>
            <a:r>
              <a:rPr sz="2400">
                <a:solidFill>
                  <a:srgbClr val="535353"/>
                </a:solidFill>
                <a:latin typeface="Gill Sans SemiBold"/>
                <a:ea typeface="Gill Sans SemiBold"/>
                <a:cs typeface="Gill Sans SemiBold"/>
                <a:sym typeface="Gill Sans SemiBold"/>
              </a:rPr>
              <a:t>Object</a:t>
            </a:r>
            <a:endParaRPr sz="2400">
              <a:solidFill>
                <a:srgbClr val="535353"/>
              </a:solidFill>
              <a:latin typeface="Gill Sans SemiBold"/>
              <a:ea typeface="Gill Sans SemiBold"/>
              <a:cs typeface="Gill Sans SemiBold"/>
              <a:sym typeface="Gill Sans SemiBold"/>
            </a:endParaRPr>
          </a:p>
          <a:p>
            <a:pPr lvl="0">
              <a:defRPr sz="1800">
                <a:solidFill>
                  <a:srgbClr val="000000"/>
                </a:solidFill>
              </a:defRPr>
            </a:pPr>
            <a:r>
              <a:rPr sz="2400">
                <a:solidFill>
                  <a:srgbClr val="535353"/>
                </a:solidFill>
                <a:latin typeface="Gill Sans SemiBold"/>
                <a:ea typeface="Gill Sans SemiBold"/>
                <a:cs typeface="Gill Sans SemiBold"/>
                <a:sym typeface="Gill Sans SemiBold"/>
              </a:rPr>
              <a:t>Models</a:t>
            </a:r>
          </a:p>
        </p:txBody>
      </p:sp>
      <p:sp>
        <p:nvSpPr>
          <p:cNvPr id="63" name="Shape 63"/>
          <p:cNvSpPr/>
          <p:nvPr/>
        </p:nvSpPr>
        <p:spPr>
          <a:xfrm>
            <a:off x="8778572" y="5203802"/>
            <a:ext cx="2907135" cy="508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600">
                <a:latin typeface="Gill Sans SemiBold"/>
                <a:ea typeface="Gill Sans SemiBold"/>
                <a:cs typeface="Gill Sans SemiBold"/>
                <a:sym typeface="Gill Sans SemiBold"/>
              </a:defRPr>
            </a:lvl1pPr>
          </a:lstStyle>
          <a:p>
            <a:pPr lvl="0">
              <a:defRPr sz="1800">
                <a:solidFill>
                  <a:srgbClr val="000000"/>
                </a:solidFill>
              </a:defRPr>
            </a:pPr>
            <a:r>
              <a:rPr sz="2600">
                <a:solidFill>
                  <a:srgbClr val="535353"/>
                </a:solidFill>
              </a:rPr>
              <a:t>Polish and Features</a:t>
            </a:r>
          </a:p>
        </p:txBody>
      </p:sp>
      <p:sp>
        <p:nvSpPr>
          <p:cNvPr id="64" name="Shape 64"/>
          <p:cNvSpPr/>
          <p:nvPr/>
        </p:nvSpPr>
        <p:spPr>
          <a:xfrm>
            <a:off x="8999459" y="4158487"/>
            <a:ext cx="1384102" cy="584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latin typeface="Gill Sans SemiBold"/>
                <a:ea typeface="Gill Sans SemiBold"/>
                <a:cs typeface="Gill Sans SemiBold"/>
                <a:sym typeface="Gill Sans SemiBold"/>
              </a:defRPr>
            </a:lvl1pPr>
          </a:lstStyle>
          <a:p>
            <a:pPr lvl="0">
              <a:defRPr sz="1800">
                <a:solidFill>
                  <a:srgbClr val="000000"/>
                </a:solidFill>
              </a:defRPr>
            </a:pPr>
            <a:r>
              <a:rPr sz="3200">
                <a:solidFill>
                  <a:srgbClr val="535353"/>
                </a:solidFill>
              </a:rPr>
              <a:t>Testing</a:t>
            </a:r>
          </a:p>
        </p:txBody>
      </p:sp>
      <p:sp>
        <p:nvSpPr>
          <p:cNvPr id="65" name="Shape 65"/>
          <p:cNvSpPr/>
          <p:nvPr/>
        </p:nvSpPr>
        <p:spPr>
          <a:xfrm>
            <a:off x="5773059" y="5445314"/>
            <a:ext cx="2105336" cy="508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nSpc>
                <a:spcPct val="80000"/>
              </a:lnSpc>
              <a:defRPr sz="2600">
                <a:latin typeface="Gill Sans SemiBold"/>
                <a:ea typeface="Gill Sans SemiBold"/>
                <a:cs typeface="Gill Sans SemiBold"/>
                <a:sym typeface="Gill Sans SemiBold"/>
              </a:defRPr>
            </a:lvl1pPr>
          </a:lstStyle>
          <a:p>
            <a:pPr lvl="0">
              <a:defRPr sz="1800">
                <a:solidFill>
                  <a:srgbClr val="000000"/>
                </a:solidFill>
              </a:defRPr>
            </a:pPr>
            <a:r>
              <a:rPr sz="2600">
                <a:solidFill>
                  <a:srgbClr val="535353"/>
                </a:solidFill>
              </a:rPr>
              <a:t>Hit Detection</a:t>
            </a:r>
          </a:p>
        </p:txBody>
      </p:sp>
      <p:sp>
        <p:nvSpPr>
          <p:cNvPr id="66" name="Shape 66"/>
          <p:cNvSpPr/>
          <p:nvPr/>
        </p:nvSpPr>
        <p:spPr>
          <a:xfrm>
            <a:off x="5095909" y="3948310"/>
            <a:ext cx="1685926" cy="92202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lnSpc>
                <a:spcPct val="70000"/>
              </a:lnSpc>
              <a:defRPr sz="1800">
                <a:solidFill>
                  <a:srgbClr val="000000"/>
                </a:solidFill>
              </a:defRPr>
            </a:pPr>
            <a:r>
              <a:rPr sz="3200">
                <a:solidFill>
                  <a:srgbClr val="535353"/>
                </a:solidFill>
                <a:latin typeface="Gill Sans SemiBold"/>
                <a:ea typeface="Gill Sans SemiBold"/>
                <a:cs typeface="Gill Sans SemiBold"/>
                <a:sym typeface="Gill Sans SemiBold"/>
              </a:rPr>
              <a:t>Event</a:t>
            </a:r>
            <a:endParaRPr sz="3200">
              <a:solidFill>
                <a:srgbClr val="535353"/>
              </a:solidFill>
              <a:latin typeface="Gill Sans SemiBold"/>
              <a:ea typeface="Gill Sans SemiBold"/>
              <a:cs typeface="Gill Sans SemiBold"/>
              <a:sym typeface="Gill Sans SemiBold"/>
            </a:endParaRPr>
          </a:p>
          <a:p>
            <a:pPr lvl="0">
              <a:lnSpc>
                <a:spcPct val="70000"/>
              </a:lnSpc>
              <a:defRPr sz="1800">
                <a:solidFill>
                  <a:srgbClr val="000000"/>
                </a:solidFill>
              </a:defRPr>
            </a:pPr>
            <a:r>
              <a:rPr sz="3200">
                <a:solidFill>
                  <a:srgbClr val="535353"/>
                </a:solidFill>
                <a:latin typeface="Gill Sans SemiBold"/>
                <a:ea typeface="Gill Sans SemiBold"/>
                <a:cs typeface="Gill Sans SemiBold"/>
                <a:sym typeface="Gill Sans SemiBold"/>
              </a:rPr>
              <a:t>Handling</a:t>
            </a:r>
          </a:p>
        </p:txBody>
      </p:sp>
      <p:sp>
        <p:nvSpPr>
          <p:cNvPr id="67" name="Shape 67"/>
          <p:cNvSpPr/>
          <p:nvPr/>
        </p:nvSpPr>
        <p:spPr>
          <a:xfrm flipV="1">
            <a:off x="1573850" y="4074219"/>
            <a:ext cx="1" cy="752737"/>
          </a:xfrm>
          <a:prstGeom prst="line">
            <a:avLst/>
          </a:prstGeom>
          <a:ln w="25400">
            <a:solidFill>
              <a:srgbClr val="3D4553"/>
            </a:solidFill>
            <a:miter lim="400000"/>
            <a:tailEnd type="triangle"/>
          </a:ln>
        </p:spPr>
        <p:txBody>
          <a:bodyPr lIns="50800" tIns="50800" rIns="50800" bIns="50800" anchor="ctr"/>
          <a:lstStyle/>
          <a:p>
            <a:pPr lvl="0"/>
          </a:p>
        </p:txBody>
      </p:sp>
      <p:sp>
        <p:nvSpPr>
          <p:cNvPr id="68" name="Shape 68"/>
          <p:cNvSpPr/>
          <p:nvPr/>
        </p:nvSpPr>
        <p:spPr>
          <a:xfrm flipV="1">
            <a:off x="3446967" y="4074219"/>
            <a:ext cx="1" cy="752737"/>
          </a:xfrm>
          <a:prstGeom prst="line">
            <a:avLst/>
          </a:prstGeom>
          <a:ln w="25400">
            <a:solidFill>
              <a:srgbClr val="3D4553"/>
            </a:solidFill>
            <a:miter lim="400000"/>
            <a:tailEnd type="triangle"/>
          </a:ln>
        </p:spPr>
        <p:txBody>
          <a:bodyPr lIns="50800" tIns="50800" rIns="50800" bIns="50800" anchor="ctr"/>
          <a:lstStyle/>
          <a:p>
            <a:pPr lvl="0"/>
          </a:p>
        </p:txBody>
      </p:sp>
      <p:sp>
        <p:nvSpPr>
          <p:cNvPr id="69" name="Shape 69"/>
          <p:cNvSpPr/>
          <p:nvPr/>
        </p:nvSpPr>
        <p:spPr>
          <a:xfrm flipV="1">
            <a:off x="4980705" y="4061519"/>
            <a:ext cx="1" cy="752737"/>
          </a:xfrm>
          <a:prstGeom prst="line">
            <a:avLst/>
          </a:prstGeom>
          <a:ln w="25400">
            <a:solidFill>
              <a:srgbClr val="3D4553"/>
            </a:solidFill>
            <a:miter lim="400000"/>
            <a:tailEnd type="triangle"/>
          </a:ln>
        </p:spPr>
        <p:txBody>
          <a:bodyPr lIns="50800" tIns="50800" rIns="50800" bIns="50800" anchor="ctr"/>
          <a:lstStyle/>
          <a:p>
            <a:pPr lvl="0"/>
          </a:p>
        </p:txBody>
      </p:sp>
      <p:sp>
        <p:nvSpPr>
          <p:cNvPr id="70" name="Shape 70"/>
          <p:cNvSpPr/>
          <p:nvPr/>
        </p:nvSpPr>
        <p:spPr>
          <a:xfrm flipV="1">
            <a:off x="7020562" y="4061519"/>
            <a:ext cx="1" cy="752737"/>
          </a:xfrm>
          <a:prstGeom prst="line">
            <a:avLst/>
          </a:prstGeom>
          <a:ln w="25400">
            <a:solidFill>
              <a:srgbClr val="3D4553"/>
            </a:solidFill>
            <a:miter lim="400000"/>
            <a:tailEnd type="triangle"/>
          </a:ln>
        </p:spPr>
        <p:txBody>
          <a:bodyPr lIns="50800" tIns="50800" rIns="50800" bIns="50800" anchor="ctr"/>
          <a:lstStyle/>
          <a:p>
            <a:pPr lvl="0"/>
          </a:p>
        </p:txBody>
      </p:sp>
      <p:sp>
        <p:nvSpPr>
          <p:cNvPr id="71" name="Shape 71"/>
          <p:cNvSpPr/>
          <p:nvPr/>
        </p:nvSpPr>
        <p:spPr>
          <a:xfrm>
            <a:off x="8057901" y="4126737"/>
            <a:ext cx="578421"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latin typeface="Gill Sans SemiBold"/>
                <a:ea typeface="Gill Sans SemiBold"/>
                <a:cs typeface="Gill Sans SemiBold"/>
                <a:sym typeface="Gill Sans SemiBold"/>
              </a:defRPr>
            </a:lvl1pPr>
          </a:lstStyle>
          <a:p>
            <a:pPr lvl="0">
              <a:defRPr sz="1800">
                <a:solidFill>
                  <a:srgbClr val="000000"/>
                </a:solidFill>
              </a:defRPr>
            </a:pPr>
            <a:r>
              <a:rPr sz="3600">
                <a:solidFill>
                  <a:srgbClr val="535353"/>
                </a:solidFill>
              </a:rPr>
              <a:t>AI</a:t>
            </a:r>
          </a:p>
        </p:txBody>
      </p:sp>
      <p:sp>
        <p:nvSpPr>
          <p:cNvPr id="72" name="Shape 72"/>
          <p:cNvSpPr/>
          <p:nvPr/>
        </p:nvSpPr>
        <p:spPr>
          <a:xfrm>
            <a:off x="2188601" y="5206044"/>
            <a:ext cx="1" cy="752736"/>
          </a:xfrm>
          <a:prstGeom prst="line">
            <a:avLst/>
          </a:prstGeom>
          <a:ln w="25400">
            <a:solidFill>
              <a:srgbClr val="3D4553"/>
            </a:solidFill>
            <a:miter lim="400000"/>
            <a:tailEnd type="triangle"/>
          </a:ln>
        </p:spPr>
        <p:txBody>
          <a:bodyPr lIns="50800" tIns="50800" rIns="50800" bIns="50800" anchor="ctr"/>
          <a:lstStyle/>
          <a:p>
            <a:pPr lvl="0"/>
          </a:p>
        </p:txBody>
      </p:sp>
      <p:sp>
        <p:nvSpPr>
          <p:cNvPr id="73" name="Shape 73"/>
          <p:cNvSpPr/>
          <p:nvPr/>
        </p:nvSpPr>
        <p:spPr>
          <a:xfrm>
            <a:off x="3563654" y="5206044"/>
            <a:ext cx="1" cy="752736"/>
          </a:xfrm>
          <a:prstGeom prst="line">
            <a:avLst/>
          </a:prstGeom>
          <a:ln w="25400">
            <a:solidFill>
              <a:srgbClr val="3D4553"/>
            </a:solidFill>
            <a:miter lim="400000"/>
            <a:tailEnd type="triangle"/>
          </a:ln>
        </p:spPr>
        <p:txBody>
          <a:bodyPr lIns="50800" tIns="50800" rIns="50800" bIns="50800" anchor="ctr"/>
          <a:lstStyle/>
          <a:p>
            <a:pPr lvl="0"/>
          </a:p>
        </p:txBody>
      </p:sp>
      <p:sp>
        <p:nvSpPr>
          <p:cNvPr id="74" name="Shape 74"/>
          <p:cNvSpPr/>
          <p:nvPr/>
        </p:nvSpPr>
        <p:spPr>
          <a:xfrm>
            <a:off x="4940224" y="5206044"/>
            <a:ext cx="1" cy="752736"/>
          </a:xfrm>
          <a:prstGeom prst="line">
            <a:avLst/>
          </a:prstGeom>
          <a:ln w="25400">
            <a:solidFill>
              <a:srgbClr val="3D4553"/>
            </a:solidFill>
            <a:miter lim="400000"/>
            <a:tailEnd type="triangle"/>
          </a:ln>
        </p:spPr>
        <p:txBody>
          <a:bodyPr lIns="50800" tIns="50800" rIns="50800" bIns="50800" anchor="ctr"/>
          <a:lstStyle/>
          <a:p>
            <a:pPr lvl="0"/>
          </a:p>
        </p:txBody>
      </p:sp>
      <p:sp>
        <p:nvSpPr>
          <p:cNvPr id="75" name="Shape 75"/>
          <p:cNvSpPr/>
          <p:nvPr/>
        </p:nvSpPr>
        <p:spPr>
          <a:xfrm>
            <a:off x="8010994" y="5206044"/>
            <a:ext cx="1" cy="752736"/>
          </a:xfrm>
          <a:prstGeom prst="line">
            <a:avLst/>
          </a:prstGeom>
          <a:ln w="25400">
            <a:solidFill>
              <a:srgbClr val="3D4553"/>
            </a:solidFill>
            <a:miter lim="400000"/>
            <a:tailEnd type="triangle"/>
          </a:ln>
        </p:spPr>
        <p:txBody>
          <a:bodyPr lIns="50800" tIns="50800" rIns="50800" bIns="50800" anchor="ctr"/>
          <a:lstStyle/>
          <a:p>
            <a:pPr lvl="0"/>
          </a:p>
        </p:txBody>
      </p:sp>
      <p:sp>
        <p:nvSpPr>
          <p:cNvPr id="76" name="Shape 76"/>
          <p:cNvSpPr/>
          <p:nvPr/>
        </p:nvSpPr>
        <p:spPr>
          <a:xfrm>
            <a:off x="1502910" y="3716796"/>
            <a:ext cx="1078087" cy="393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000">
                <a:latin typeface="Gill Sans"/>
                <a:ea typeface="Gill Sans"/>
                <a:cs typeface="Gill Sans"/>
                <a:sym typeface="Gill Sans"/>
              </a:defRPr>
            </a:lvl1pPr>
          </a:lstStyle>
          <a:p>
            <a:pPr lvl="0">
              <a:defRPr sz="1800">
                <a:solidFill>
                  <a:srgbClr val="000000"/>
                </a:solidFill>
              </a:defRPr>
            </a:pPr>
            <a:r>
              <a:rPr sz="2000">
                <a:solidFill>
                  <a:srgbClr val="535353"/>
                </a:solidFill>
              </a:rPr>
              <a:t>23 March</a:t>
            </a:r>
          </a:p>
        </p:txBody>
      </p:sp>
      <p:sp>
        <p:nvSpPr>
          <p:cNvPr id="77" name="Shape 77"/>
          <p:cNvSpPr/>
          <p:nvPr/>
        </p:nvSpPr>
        <p:spPr>
          <a:xfrm>
            <a:off x="3339444" y="3716796"/>
            <a:ext cx="794817" cy="393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000">
                <a:latin typeface="Gill Sans"/>
                <a:ea typeface="Gill Sans"/>
                <a:cs typeface="Gill Sans"/>
                <a:sym typeface="Gill Sans"/>
              </a:defRPr>
            </a:lvl1pPr>
          </a:lstStyle>
          <a:p>
            <a:pPr lvl="0">
              <a:defRPr sz="1800">
                <a:solidFill>
                  <a:srgbClr val="000000"/>
                </a:solidFill>
              </a:defRPr>
            </a:pPr>
            <a:r>
              <a:rPr sz="2000">
                <a:solidFill>
                  <a:srgbClr val="535353"/>
                </a:solidFill>
              </a:rPr>
              <a:t>2 April</a:t>
            </a:r>
          </a:p>
        </p:txBody>
      </p:sp>
      <p:sp>
        <p:nvSpPr>
          <p:cNvPr id="78" name="Shape 78"/>
          <p:cNvSpPr/>
          <p:nvPr/>
        </p:nvSpPr>
        <p:spPr>
          <a:xfrm>
            <a:off x="4880972" y="3729496"/>
            <a:ext cx="794817" cy="393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000">
                <a:latin typeface="Gill Sans"/>
                <a:ea typeface="Gill Sans"/>
                <a:cs typeface="Gill Sans"/>
                <a:sym typeface="Gill Sans"/>
              </a:defRPr>
            </a:lvl1pPr>
          </a:lstStyle>
          <a:p>
            <a:pPr lvl="0">
              <a:defRPr sz="1800">
                <a:solidFill>
                  <a:srgbClr val="000000"/>
                </a:solidFill>
              </a:defRPr>
            </a:pPr>
            <a:r>
              <a:rPr sz="2000">
                <a:solidFill>
                  <a:srgbClr val="535353"/>
                </a:solidFill>
              </a:rPr>
              <a:t>5 April</a:t>
            </a:r>
          </a:p>
        </p:txBody>
      </p:sp>
      <p:sp>
        <p:nvSpPr>
          <p:cNvPr id="79" name="Shape 79"/>
          <p:cNvSpPr/>
          <p:nvPr/>
        </p:nvSpPr>
        <p:spPr>
          <a:xfrm>
            <a:off x="6858673" y="3729899"/>
            <a:ext cx="921818" cy="393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000">
                <a:latin typeface="Gill Sans"/>
                <a:ea typeface="Gill Sans"/>
                <a:cs typeface="Gill Sans"/>
                <a:sym typeface="Gill Sans"/>
              </a:defRPr>
            </a:lvl1pPr>
          </a:lstStyle>
          <a:p>
            <a:pPr lvl="0">
              <a:defRPr sz="1800">
                <a:solidFill>
                  <a:srgbClr val="000000"/>
                </a:solidFill>
              </a:defRPr>
            </a:pPr>
            <a:r>
              <a:rPr sz="2000">
                <a:solidFill>
                  <a:srgbClr val="535353"/>
                </a:solidFill>
              </a:rPr>
              <a:t>12 April</a:t>
            </a:r>
          </a:p>
        </p:txBody>
      </p:sp>
      <p:sp>
        <p:nvSpPr>
          <p:cNvPr id="80" name="Shape 80"/>
          <p:cNvSpPr/>
          <p:nvPr/>
        </p:nvSpPr>
        <p:spPr>
          <a:xfrm>
            <a:off x="7848103" y="5897641"/>
            <a:ext cx="921817" cy="393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000">
                <a:latin typeface="Gill Sans"/>
                <a:ea typeface="Gill Sans"/>
                <a:cs typeface="Gill Sans"/>
                <a:sym typeface="Gill Sans"/>
              </a:defRPr>
            </a:lvl1pPr>
          </a:lstStyle>
          <a:p>
            <a:pPr lvl="0">
              <a:defRPr sz="1800">
                <a:solidFill>
                  <a:srgbClr val="000000"/>
                </a:solidFill>
              </a:defRPr>
            </a:pPr>
            <a:r>
              <a:rPr sz="2000">
                <a:solidFill>
                  <a:srgbClr val="535353"/>
                </a:solidFill>
              </a:rPr>
              <a:t>19 April</a:t>
            </a:r>
          </a:p>
        </p:txBody>
      </p:sp>
      <p:sp>
        <p:nvSpPr>
          <p:cNvPr id="81" name="Shape 81"/>
          <p:cNvSpPr/>
          <p:nvPr/>
        </p:nvSpPr>
        <p:spPr>
          <a:xfrm>
            <a:off x="4828464" y="5883464"/>
            <a:ext cx="794817" cy="393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000">
                <a:latin typeface="Gill Sans"/>
                <a:ea typeface="Gill Sans"/>
                <a:cs typeface="Gill Sans"/>
                <a:sym typeface="Gill Sans"/>
              </a:defRPr>
            </a:lvl1pPr>
          </a:lstStyle>
          <a:p>
            <a:pPr lvl="0">
              <a:defRPr sz="1800">
                <a:solidFill>
                  <a:srgbClr val="000000"/>
                </a:solidFill>
              </a:defRPr>
            </a:pPr>
            <a:r>
              <a:rPr sz="2000">
                <a:solidFill>
                  <a:srgbClr val="535353"/>
                </a:solidFill>
              </a:rPr>
              <a:t>5 April</a:t>
            </a:r>
          </a:p>
        </p:txBody>
      </p:sp>
      <p:sp>
        <p:nvSpPr>
          <p:cNvPr id="82" name="Shape 82"/>
          <p:cNvSpPr/>
          <p:nvPr/>
        </p:nvSpPr>
        <p:spPr>
          <a:xfrm>
            <a:off x="3439193" y="5897641"/>
            <a:ext cx="1078088" cy="393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000">
                <a:latin typeface="Gill Sans"/>
                <a:ea typeface="Gill Sans"/>
                <a:cs typeface="Gill Sans"/>
                <a:sym typeface="Gill Sans"/>
              </a:defRPr>
            </a:lvl1pPr>
          </a:lstStyle>
          <a:p>
            <a:pPr lvl="0">
              <a:defRPr sz="1800">
                <a:solidFill>
                  <a:srgbClr val="000000"/>
                </a:solidFill>
              </a:defRPr>
            </a:pPr>
            <a:r>
              <a:rPr sz="2000">
                <a:solidFill>
                  <a:srgbClr val="535353"/>
                </a:solidFill>
              </a:rPr>
              <a:t>28 March</a:t>
            </a:r>
          </a:p>
        </p:txBody>
      </p:sp>
      <p:sp>
        <p:nvSpPr>
          <p:cNvPr id="83" name="Shape 83"/>
          <p:cNvSpPr/>
          <p:nvPr/>
        </p:nvSpPr>
        <p:spPr>
          <a:xfrm>
            <a:off x="2101808" y="5923041"/>
            <a:ext cx="1078087" cy="393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000">
                <a:latin typeface="Gill Sans"/>
                <a:ea typeface="Gill Sans"/>
                <a:cs typeface="Gill Sans"/>
                <a:sym typeface="Gill Sans"/>
              </a:defRPr>
            </a:lvl1pPr>
          </a:lstStyle>
          <a:p>
            <a:pPr lvl="0">
              <a:defRPr sz="1800">
                <a:solidFill>
                  <a:srgbClr val="000000"/>
                </a:solidFill>
              </a:defRPr>
            </a:pPr>
            <a:r>
              <a:rPr sz="2000">
                <a:solidFill>
                  <a:srgbClr val="535353"/>
                </a:solidFill>
              </a:rPr>
              <a:t>25 March</a:t>
            </a:r>
          </a:p>
        </p:txBody>
      </p:sp>
      <p:sp>
        <p:nvSpPr>
          <p:cNvPr id="84" name="Shape 84"/>
          <p:cNvSpPr/>
          <p:nvPr/>
        </p:nvSpPr>
        <p:spPr>
          <a:xfrm>
            <a:off x="8847690" y="8818612"/>
            <a:ext cx="3800253"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solidFill>
                  <a:srgbClr val="000000"/>
                </a:solidFill>
              </a:defRPr>
            </a:pPr>
            <a:r>
              <a:rPr sz="3600">
                <a:solidFill>
                  <a:srgbClr val="535353"/>
                </a:solidFill>
              </a:rPr>
              <a:t>Version Control : </a:t>
            </a:r>
            <a:r>
              <a:rPr sz="3600">
                <a:solidFill>
                  <a:srgbClr val="535353"/>
                </a:solidFill>
                <a:latin typeface="Gill Sans SemiBold"/>
                <a:ea typeface="Gill Sans SemiBold"/>
                <a:cs typeface="Gill Sans SemiBold"/>
                <a:sym typeface="Gill Sans SemiBold"/>
              </a:rPr>
              <a:t>git</a:t>
            </a:r>
          </a:p>
        </p:txBody>
      </p:sp>
    </p:spTree>
  </p:cSld>
  <p:clrMapOvr>
    <a:masterClrMapping/>
  </p:clrMapOvr>
  <p:transition spd="med" advClick="1"/>
</p:sld>
</file>

<file path=ppt/theme/theme1.xml><?xml version="1.0" encoding="utf-8"?>
<a:theme xmlns:a="http://schemas.openxmlformats.org/drawingml/2006/main" xmlns:r="http://schemas.openxmlformats.org/officeDocument/2006/relationships" name="Showroom">
  <a:themeElements>
    <a:clrScheme name="Showroom">
      <a:dk1>
        <a:srgbClr val="535353"/>
      </a:dk1>
      <a:lt1>
        <a:srgbClr val="340053"/>
      </a:lt1>
      <a:dk2>
        <a:srgbClr val="5A5F5E"/>
      </a:dk2>
      <a:lt2>
        <a:srgbClr val="B4B4B4"/>
      </a:lt2>
      <a:accent1>
        <a:srgbClr val="78AAB3"/>
      </a:accent1>
      <a:accent2>
        <a:srgbClr val="9A9671"/>
      </a:accent2>
      <a:accent3>
        <a:srgbClr val="D9971A"/>
      </a:accent3>
      <a:accent4>
        <a:srgbClr val="D7620E"/>
      </a:accent4>
      <a:accent5>
        <a:srgbClr val="A61702"/>
      </a:accent5>
      <a:accent6>
        <a:srgbClr val="606B7E"/>
      </a:accent6>
      <a:hlink>
        <a:srgbClr val="0000FF"/>
      </a:hlink>
      <a:folHlink>
        <a:srgbClr val="FF00FF"/>
      </a:folHlink>
    </a:clrScheme>
    <a:fontScheme name="Showroom">
      <a:majorFont>
        <a:latin typeface="Gill Sans Light"/>
        <a:ea typeface="Gill Sans Light"/>
        <a:cs typeface="Gill Sans Light"/>
      </a:majorFont>
      <a:minorFont>
        <a:latin typeface="Gill Sans Light"/>
        <a:ea typeface="Gill Sans Light"/>
        <a:cs typeface="Gill Sans Light"/>
      </a:minorFont>
    </a:fontScheme>
    <a:fmtScheme name="Showroom">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808785"/>
        </a:solidFill>
        <a:ln w="12700" cap="flat">
          <a:noFill/>
          <a:miter lim="400000"/>
        </a:ln>
        <a:effectLst/>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1" hangingPunct="0">
          <a:lnSpc>
            <a:spcPct val="100000"/>
          </a:lnSpc>
          <a:spcBef>
            <a:spcPts val="0"/>
          </a:spcBef>
          <a:spcAft>
            <a:spcPts val="0"/>
          </a:spcAft>
          <a:buClrTx/>
          <a:buSzTx/>
          <a:buFontTx/>
          <a:buNone/>
          <a:tabLst/>
          <a:defRPr b="0" baseline="0" cap="none" i="0" spc="0" strike="noStrike" sz="3600" u="none" kumimoji="0" normalizeH="0">
            <a:ln>
              <a:noFill/>
            </a:ln>
            <a:solidFill>
              <a:srgbClr val="FFFFFF"/>
            </a:solidFill>
            <a:effectLst/>
            <a:uFillTx/>
            <a:latin typeface="+mn-lt"/>
            <a:ea typeface="+mn-ea"/>
            <a:cs typeface="+mn-cs"/>
            <a:sym typeface="Gill Sans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5A5F5E"/>
          </a:solidFill>
          <a:prstDash val="solid"/>
          <a:miter lim="400000"/>
        </a:ln>
        <a:effectLst/>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1" hangingPunct="0">
          <a:lnSpc>
            <a:spcPct val="100000"/>
          </a:lnSpc>
          <a:spcBef>
            <a:spcPts val="0"/>
          </a:spcBef>
          <a:spcAft>
            <a:spcPts val="0"/>
          </a:spcAft>
          <a:buClrTx/>
          <a:buSzTx/>
          <a:buFontTx/>
          <a:buNone/>
          <a:tabLst/>
          <a:defRPr b="0" baseline="0" cap="none" i="0" spc="0" strike="noStrike" sz="3600" u="none" kumimoji="0" normalizeH="0">
            <a:ln>
              <a:noFill/>
            </a:ln>
            <a:solidFill>
              <a:srgbClr val="535353"/>
            </a:solidFill>
            <a:effectLst/>
            <a:uFillTx/>
            <a:latin typeface="+mn-lt"/>
            <a:ea typeface="+mn-ea"/>
            <a:cs typeface="+mn-cs"/>
            <a:sym typeface="Gill Sans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Showroom">
  <a:themeElements>
    <a:clrScheme name="Showroom">
      <a:dk1>
        <a:srgbClr val="000000"/>
      </a:dk1>
      <a:lt1>
        <a:srgbClr val="FFFFFF"/>
      </a:lt1>
      <a:dk2>
        <a:srgbClr val="5A5F5E"/>
      </a:dk2>
      <a:lt2>
        <a:srgbClr val="B4B4B4"/>
      </a:lt2>
      <a:accent1>
        <a:srgbClr val="78AAB3"/>
      </a:accent1>
      <a:accent2>
        <a:srgbClr val="9A9671"/>
      </a:accent2>
      <a:accent3>
        <a:srgbClr val="D9971A"/>
      </a:accent3>
      <a:accent4>
        <a:srgbClr val="D7620E"/>
      </a:accent4>
      <a:accent5>
        <a:srgbClr val="A61702"/>
      </a:accent5>
      <a:accent6>
        <a:srgbClr val="606B7E"/>
      </a:accent6>
      <a:hlink>
        <a:srgbClr val="0000FF"/>
      </a:hlink>
      <a:folHlink>
        <a:srgbClr val="FF00FF"/>
      </a:folHlink>
    </a:clrScheme>
    <a:fontScheme name="Showroom">
      <a:majorFont>
        <a:latin typeface="Gill Sans Light"/>
        <a:ea typeface="Gill Sans Light"/>
        <a:cs typeface="Gill Sans Light"/>
      </a:majorFont>
      <a:minorFont>
        <a:latin typeface="Gill Sans Light"/>
        <a:ea typeface="Gill Sans Light"/>
        <a:cs typeface="Gill Sans Light"/>
      </a:minorFont>
    </a:fontScheme>
    <a:fmtScheme name="Showroom">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808785"/>
        </a:solidFill>
        <a:ln w="12700" cap="flat">
          <a:noFill/>
          <a:miter lim="400000"/>
        </a:ln>
        <a:effectLst/>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1" hangingPunct="0">
          <a:lnSpc>
            <a:spcPct val="100000"/>
          </a:lnSpc>
          <a:spcBef>
            <a:spcPts val="0"/>
          </a:spcBef>
          <a:spcAft>
            <a:spcPts val="0"/>
          </a:spcAft>
          <a:buClrTx/>
          <a:buSzTx/>
          <a:buFontTx/>
          <a:buNone/>
          <a:tabLst/>
          <a:defRPr b="0" baseline="0" cap="none" i="0" spc="0" strike="noStrike" sz="3600" u="none" kumimoji="0" normalizeH="0">
            <a:ln>
              <a:noFill/>
            </a:ln>
            <a:solidFill>
              <a:srgbClr val="FFFFFF"/>
            </a:solidFill>
            <a:effectLst/>
            <a:uFillTx/>
            <a:latin typeface="+mn-lt"/>
            <a:ea typeface="+mn-ea"/>
            <a:cs typeface="+mn-cs"/>
            <a:sym typeface="Gill Sans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5A5F5E"/>
          </a:solidFill>
          <a:prstDash val="solid"/>
          <a:miter lim="400000"/>
        </a:ln>
        <a:effectLst/>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1" hangingPunct="0">
          <a:lnSpc>
            <a:spcPct val="100000"/>
          </a:lnSpc>
          <a:spcBef>
            <a:spcPts val="0"/>
          </a:spcBef>
          <a:spcAft>
            <a:spcPts val="0"/>
          </a:spcAft>
          <a:buClrTx/>
          <a:buSzTx/>
          <a:buFontTx/>
          <a:buNone/>
          <a:tabLst/>
          <a:defRPr b="0" baseline="0" cap="none" i="0" spc="0" strike="noStrike" sz="3600" u="none" kumimoji="0" normalizeH="0">
            <a:ln>
              <a:noFill/>
            </a:ln>
            <a:solidFill>
              <a:srgbClr val="535353"/>
            </a:solidFill>
            <a:effectLst/>
            <a:uFillTx/>
            <a:latin typeface="+mn-lt"/>
            <a:ea typeface="+mn-ea"/>
            <a:cs typeface="+mn-cs"/>
            <a:sym typeface="Gill Sans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